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  <p:sldMasterId id="2147483701" r:id="rId4"/>
    <p:sldMasterId id="2147483721" r:id="rId5"/>
    <p:sldMasterId id="2147483735" r:id="rId6"/>
    <p:sldMasterId id="2147483747" r:id="rId7"/>
  </p:sldMasterIdLst>
  <p:notesMasterIdLst>
    <p:notesMasterId r:id="rId29"/>
  </p:notesMasterIdLst>
  <p:sldIdLst>
    <p:sldId id="256" r:id="rId8"/>
    <p:sldId id="269" r:id="rId9"/>
    <p:sldId id="270" r:id="rId10"/>
    <p:sldId id="25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1" r:id="rId20"/>
    <p:sldId id="273" r:id="rId21"/>
    <p:sldId id="275" r:id="rId22"/>
    <p:sldId id="276" r:id="rId23"/>
    <p:sldId id="259" r:id="rId24"/>
    <p:sldId id="260" r:id="rId25"/>
    <p:sldId id="277" r:id="rId26"/>
    <p:sldId id="279" r:id="rId27"/>
    <p:sldId id="27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5" autoAdjust="0"/>
    <p:restoredTop sz="61470" autoAdjust="0"/>
  </p:normalViewPr>
  <p:slideViewPr>
    <p:cSldViewPr snapToGrid="0">
      <p:cViewPr>
        <p:scale>
          <a:sx n="48" d="100"/>
          <a:sy n="48" d="100"/>
        </p:scale>
        <p:origin x="27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7FDB56-BFBD-4893-BD86-1B7C9C00AE4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42701B95-555F-4C42-BA88-6856C11DB8B3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DF21C1-D90C-439F-A45B-F976293AA9FF}" type="parTrans" cxnId="{5FD83F54-13C5-4589-BBA6-A27746EEE9CE}">
      <dgm:prSet/>
      <dgm:spPr/>
      <dgm:t>
        <a:bodyPr/>
        <a:lstStyle/>
        <a:p>
          <a:endParaRPr lang="en-US"/>
        </a:p>
      </dgm:t>
    </dgm:pt>
    <dgm:pt modelId="{79599460-859F-4136-B5B3-4191B9C56E16}" type="sibTrans" cxnId="{5FD83F54-13C5-4589-BBA6-A27746EEE9CE}">
      <dgm:prSet/>
      <dgm:spPr/>
      <dgm:t>
        <a:bodyPr/>
        <a:lstStyle/>
        <a:p>
          <a:endParaRPr lang="en-US"/>
        </a:p>
      </dgm:t>
    </dgm:pt>
    <dgm:pt modelId="{69496C41-FFA3-4D9E-AE5F-25D94FDFB633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DFA4B8-70F4-49DE-B0E6-4F1F9D05FE12}" type="parTrans" cxnId="{3277A7B6-4001-4E4C-BDC5-1C8AA08A77BA}">
      <dgm:prSet/>
      <dgm:spPr/>
      <dgm:t>
        <a:bodyPr/>
        <a:lstStyle/>
        <a:p>
          <a:endParaRPr lang="en-US"/>
        </a:p>
      </dgm:t>
    </dgm:pt>
    <dgm:pt modelId="{B527B132-7018-4167-B15C-1A40DEF5EF8A}" type="sibTrans" cxnId="{3277A7B6-4001-4E4C-BDC5-1C8AA08A77BA}">
      <dgm:prSet/>
      <dgm:spPr/>
      <dgm:t>
        <a:bodyPr/>
        <a:lstStyle/>
        <a:p>
          <a:endParaRPr lang="en-US"/>
        </a:p>
      </dgm:t>
    </dgm:pt>
    <dgm:pt modelId="{54F6512A-F217-4B80-B98B-5A243EC142F7}">
      <dgm:prSet phldrT="[Text]" phldr="1"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46A2CE-30B8-48D3-97BC-91FC0F04EFF3}" type="parTrans" cxnId="{B71A3DBC-B057-461A-B020-F6F97074D84F}">
      <dgm:prSet/>
      <dgm:spPr/>
      <dgm:t>
        <a:bodyPr/>
        <a:lstStyle/>
        <a:p>
          <a:endParaRPr lang="en-US"/>
        </a:p>
      </dgm:t>
    </dgm:pt>
    <dgm:pt modelId="{7545C14F-3CD3-4D23-B712-734C1DD786E3}" type="sibTrans" cxnId="{B71A3DBC-B057-461A-B020-F6F97074D84F}">
      <dgm:prSet/>
      <dgm:spPr/>
      <dgm:t>
        <a:bodyPr/>
        <a:lstStyle/>
        <a:p>
          <a:endParaRPr lang="en-US"/>
        </a:p>
      </dgm:t>
    </dgm:pt>
    <dgm:pt modelId="{E033105D-B728-4CA7-8A43-E7364373B3E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3C031B-E209-4472-85A6-9EE84CB69DB3}" type="parTrans" cxnId="{51BD1E99-9C62-4E14-85F4-440DC5362F3E}">
      <dgm:prSet/>
      <dgm:spPr/>
      <dgm:t>
        <a:bodyPr/>
        <a:lstStyle/>
        <a:p>
          <a:endParaRPr lang="en-US"/>
        </a:p>
      </dgm:t>
    </dgm:pt>
    <dgm:pt modelId="{823B1224-25D6-4C06-B72B-2A7881C3D60B}" type="sibTrans" cxnId="{51BD1E99-9C62-4E14-85F4-440DC5362F3E}">
      <dgm:prSet/>
      <dgm:spPr/>
      <dgm:t>
        <a:bodyPr/>
        <a:lstStyle/>
        <a:p>
          <a:endParaRPr lang="en-US"/>
        </a:p>
      </dgm:t>
    </dgm:pt>
    <dgm:pt modelId="{7D799E9D-D0B7-4EA2-B1FF-B01330C737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D3A659-C9FC-44A9-8223-481DFBDAC4BD}" type="parTrans" cxnId="{1D08F4FC-2164-4D01-97D3-7E57DC00F976}">
      <dgm:prSet/>
      <dgm:spPr/>
      <dgm:t>
        <a:bodyPr/>
        <a:lstStyle/>
        <a:p>
          <a:endParaRPr lang="en-US"/>
        </a:p>
      </dgm:t>
    </dgm:pt>
    <dgm:pt modelId="{4C561B12-19C2-44A1-9FF4-7CBAE52DD65C}" type="sibTrans" cxnId="{1D08F4FC-2164-4D01-97D3-7E57DC00F976}">
      <dgm:prSet/>
      <dgm:spPr/>
      <dgm:t>
        <a:bodyPr/>
        <a:lstStyle/>
        <a:p>
          <a:endParaRPr lang="en-US"/>
        </a:p>
      </dgm:t>
    </dgm:pt>
    <dgm:pt modelId="{FE530EF4-7A9B-486F-BE71-ECFE07EC7B96}" type="pres">
      <dgm:prSet presAssocID="{2D7FDB56-BFBD-4893-BD86-1B7C9C00AE4C}" presName="compositeShape" presStyleCnt="0">
        <dgm:presLayoutVars>
          <dgm:chMax val="7"/>
          <dgm:dir/>
          <dgm:resizeHandles val="exact"/>
        </dgm:presLayoutVars>
      </dgm:prSet>
      <dgm:spPr/>
    </dgm:pt>
    <dgm:pt modelId="{C77FA9C0-DC3F-482D-A961-6E67EC3F0ADC}" type="pres">
      <dgm:prSet presAssocID="{42701B95-555F-4C42-BA88-6856C11DB8B3}" presName="circ1" presStyleLbl="vennNode1" presStyleIdx="0" presStyleCnt="5"/>
      <dgm:spPr/>
    </dgm:pt>
    <dgm:pt modelId="{1E1DF025-60F1-4A53-B7B4-932B610FCE89}" type="pres">
      <dgm:prSet presAssocID="{42701B95-555F-4C42-BA88-6856C11DB8B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B8BD31-3D64-4916-A747-F5BDC1B20F62}" type="pres">
      <dgm:prSet presAssocID="{E033105D-B728-4CA7-8A43-E7364373B3EA}" presName="circ2" presStyleLbl="vennNode1" presStyleIdx="1" presStyleCnt="5" custLinFactNeighborX="876" custLinFactNeighborY="-20"/>
      <dgm:spPr/>
    </dgm:pt>
    <dgm:pt modelId="{273B1558-82A9-4FDF-A84E-F98237E0447C}" type="pres">
      <dgm:prSet presAssocID="{E033105D-B728-4CA7-8A43-E7364373B3E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8CAB005-773B-4A99-868E-FE7474E7624C}" type="pres">
      <dgm:prSet presAssocID="{7D799E9D-D0B7-4EA2-B1FF-B01330C737F0}" presName="circ3" presStyleLbl="vennNode1" presStyleIdx="2" presStyleCnt="5"/>
      <dgm:spPr/>
    </dgm:pt>
    <dgm:pt modelId="{2D2F2705-5674-41E5-9CCF-C1746582BEFB}" type="pres">
      <dgm:prSet presAssocID="{7D799E9D-D0B7-4EA2-B1FF-B01330C737F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8B6256-4962-4C6B-AD36-2C4ACB19B07E}" type="pres">
      <dgm:prSet presAssocID="{69496C41-FFA3-4D9E-AE5F-25D94FDFB633}" presName="circ4" presStyleLbl="vennNode1" presStyleIdx="3" presStyleCnt="5"/>
      <dgm:spPr/>
    </dgm:pt>
    <dgm:pt modelId="{D3E0D1AB-DA8E-417D-956C-DB75BC71B1F2}" type="pres">
      <dgm:prSet presAssocID="{69496C41-FFA3-4D9E-AE5F-25D94FDFB63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5E71B1D-1E6F-417D-996E-2E23E942B73C}" type="pres">
      <dgm:prSet presAssocID="{54F6512A-F217-4B80-B98B-5A243EC142F7}" presName="circ5" presStyleLbl="vennNode1" presStyleIdx="4" presStyleCnt="5"/>
      <dgm:spPr/>
    </dgm:pt>
    <dgm:pt modelId="{A5D301A4-1147-492F-96CC-27CE48D7FFC5}" type="pres">
      <dgm:prSet presAssocID="{54F6512A-F217-4B80-B98B-5A243EC142F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E5A4438-F80C-4246-911E-D5AA4E394C34}" type="presOf" srcId="{69496C41-FFA3-4D9E-AE5F-25D94FDFB633}" destId="{D3E0D1AB-DA8E-417D-956C-DB75BC71B1F2}" srcOrd="0" destOrd="0" presId="urn:microsoft.com/office/officeart/2005/8/layout/venn1"/>
    <dgm:cxn modelId="{F90B242C-8215-4592-939D-B880067D1067}" type="presOf" srcId="{7D799E9D-D0B7-4EA2-B1FF-B01330C737F0}" destId="{2D2F2705-5674-41E5-9CCF-C1746582BEFB}" srcOrd="0" destOrd="0" presId="urn:microsoft.com/office/officeart/2005/8/layout/venn1"/>
    <dgm:cxn modelId="{4EE4FA03-FBB4-4D03-A741-6287763423B3}" type="presOf" srcId="{2D7FDB56-BFBD-4893-BD86-1B7C9C00AE4C}" destId="{FE530EF4-7A9B-486F-BE71-ECFE07EC7B96}" srcOrd="0" destOrd="0" presId="urn:microsoft.com/office/officeart/2005/8/layout/venn1"/>
    <dgm:cxn modelId="{58FF9C83-5B03-4107-8C42-722CF896D3A0}" type="presOf" srcId="{54F6512A-F217-4B80-B98B-5A243EC142F7}" destId="{A5D301A4-1147-492F-96CC-27CE48D7FFC5}" srcOrd="0" destOrd="0" presId="urn:microsoft.com/office/officeart/2005/8/layout/venn1"/>
    <dgm:cxn modelId="{3277A7B6-4001-4E4C-BDC5-1C8AA08A77BA}" srcId="{2D7FDB56-BFBD-4893-BD86-1B7C9C00AE4C}" destId="{69496C41-FFA3-4D9E-AE5F-25D94FDFB633}" srcOrd="3" destOrd="0" parTransId="{13DFA4B8-70F4-49DE-B0E6-4F1F9D05FE12}" sibTransId="{B527B132-7018-4167-B15C-1A40DEF5EF8A}"/>
    <dgm:cxn modelId="{04112508-3811-42A6-A3C1-1BF457990C4C}" type="presOf" srcId="{42701B95-555F-4C42-BA88-6856C11DB8B3}" destId="{1E1DF025-60F1-4A53-B7B4-932B610FCE89}" srcOrd="0" destOrd="0" presId="urn:microsoft.com/office/officeart/2005/8/layout/venn1"/>
    <dgm:cxn modelId="{5FD83F54-13C5-4589-BBA6-A27746EEE9CE}" srcId="{2D7FDB56-BFBD-4893-BD86-1B7C9C00AE4C}" destId="{42701B95-555F-4C42-BA88-6856C11DB8B3}" srcOrd="0" destOrd="0" parTransId="{A6DF21C1-D90C-439F-A45B-F976293AA9FF}" sibTransId="{79599460-859F-4136-B5B3-4191B9C56E16}"/>
    <dgm:cxn modelId="{51BD1E99-9C62-4E14-85F4-440DC5362F3E}" srcId="{2D7FDB56-BFBD-4893-BD86-1B7C9C00AE4C}" destId="{E033105D-B728-4CA7-8A43-E7364373B3EA}" srcOrd="1" destOrd="0" parTransId="{BB3C031B-E209-4472-85A6-9EE84CB69DB3}" sibTransId="{823B1224-25D6-4C06-B72B-2A7881C3D60B}"/>
    <dgm:cxn modelId="{1D08F4FC-2164-4D01-97D3-7E57DC00F976}" srcId="{2D7FDB56-BFBD-4893-BD86-1B7C9C00AE4C}" destId="{7D799E9D-D0B7-4EA2-B1FF-B01330C737F0}" srcOrd="2" destOrd="0" parTransId="{23D3A659-C9FC-44A9-8223-481DFBDAC4BD}" sibTransId="{4C561B12-19C2-44A1-9FF4-7CBAE52DD65C}"/>
    <dgm:cxn modelId="{F7AB363E-74DC-493B-90AB-40C28F5BD880}" type="presOf" srcId="{E033105D-B728-4CA7-8A43-E7364373B3EA}" destId="{273B1558-82A9-4FDF-A84E-F98237E0447C}" srcOrd="0" destOrd="0" presId="urn:microsoft.com/office/officeart/2005/8/layout/venn1"/>
    <dgm:cxn modelId="{B71A3DBC-B057-461A-B020-F6F97074D84F}" srcId="{2D7FDB56-BFBD-4893-BD86-1B7C9C00AE4C}" destId="{54F6512A-F217-4B80-B98B-5A243EC142F7}" srcOrd="4" destOrd="0" parTransId="{9746A2CE-30B8-48D3-97BC-91FC0F04EFF3}" sibTransId="{7545C14F-3CD3-4D23-B712-734C1DD786E3}"/>
    <dgm:cxn modelId="{69E2B94D-B5BF-445A-A6F5-4E94E895CC31}" type="presParOf" srcId="{FE530EF4-7A9B-486F-BE71-ECFE07EC7B96}" destId="{C77FA9C0-DC3F-482D-A961-6E67EC3F0ADC}" srcOrd="0" destOrd="0" presId="urn:microsoft.com/office/officeart/2005/8/layout/venn1"/>
    <dgm:cxn modelId="{1FDCC8F9-E532-41F1-BA67-14442547CE79}" type="presParOf" srcId="{FE530EF4-7A9B-486F-BE71-ECFE07EC7B96}" destId="{1E1DF025-60F1-4A53-B7B4-932B610FCE89}" srcOrd="1" destOrd="0" presId="urn:microsoft.com/office/officeart/2005/8/layout/venn1"/>
    <dgm:cxn modelId="{438AE613-352E-4B94-981B-57147EAF31B5}" type="presParOf" srcId="{FE530EF4-7A9B-486F-BE71-ECFE07EC7B96}" destId="{86B8BD31-3D64-4916-A747-F5BDC1B20F62}" srcOrd="2" destOrd="0" presId="urn:microsoft.com/office/officeart/2005/8/layout/venn1"/>
    <dgm:cxn modelId="{08E41FF4-A4DE-4614-8A1D-F0E8482130E9}" type="presParOf" srcId="{FE530EF4-7A9B-486F-BE71-ECFE07EC7B96}" destId="{273B1558-82A9-4FDF-A84E-F98237E0447C}" srcOrd="3" destOrd="0" presId="urn:microsoft.com/office/officeart/2005/8/layout/venn1"/>
    <dgm:cxn modelId="{B7B76746-FA6D-4C4A-B690-10CA6C8F5C14}" type="presParOf" srcId="{FE530EF4-7A9B-486F-BE71-ECFE07EC7B96}" destId="{88CAB005-773B-4A99-868E-FE7474E7624C}" srcOrd="4" destOrd="0" presId="urn:microsoft.com/office/officeart/2005/8/layout/venn1"/>
    <dgm:cxn modelId="{808A3E93-ED8D-4BDC-B3C2-41325ADB401B}" type="presParOf" srcId="{FE530EF4-7A9B-486F-BE71-ECFE07EC7B96}" destId="{2D2F2705-5674-41E5-9CCF-C1746582BEFB}" srcOrd="5" destOrd="0" presId="urn:microsoft.com/office/officeart/2005/8/layout/venn1"/>
    <dgm:cxn modelId="{7FC694F6-7973-4B00-9174-6EB3B531642D}" type="presParOf" srcId="{FE530EF4-7A9B-486F-BE71-ECFE07EC7B96}" destId="{768B6256-4962-4C6B-AD36-2C4ACB19B07E}" srcOrd="6" destOrd="0" presId="urn:microsoft.com/office/officeart/2005/8/layout/venn1"/>
    <dgm:cxn modelId="{D493F90F-7BE5-4355-975A-E7A7C4B85776}" type="presParOf" srcId="{FE530EF4-7A9B-486F-BE71-ECFE07EC7B96}" destId="{D3E0D1AB-DA8E-417D-956C-DB75BC71B1F2}" srcOrd="7" destOrd="0" presId="urn:microsoft.com/office/officeart/2005/8/layout/venn1"/>
    <dgm:cxn modelId="{039F9CA6-C6D1-4272-8A7A-439F4AEF55C0}" type="presParOf" srcId="{FE530EF4-7A9B-486F-BE71-ECFE07EC7B96}" destId="{95E71B1D-1E6F-417D-996E-2E23E942B73C}" srcOrd="8" destOrd="0" presId="urn:microsoft.com/office/officeart/2005/8/layout/venn1"/>
    <dgm:cxn modelId="{53312897-306B-4E51-B0CD-AB99C9723759}" type="presParOf" srcId="{FE530EF4-7A9B-486F-BE71-ECFE07EC7B96}" destId="{A5D301A4-1147-492F-96CC-27CE48D7FFC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FA36D-26FA-44D3-8C2A-E4B7F38E64F4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0352D27-F85A-4361-9B35-126029981B9F}">
      <dgm:prSet/>
      <dgm:spPr/>
      <dgm:t>
        <a:bodyPr/>
        <a:lstStyle/>
        <a:p>
          <a:r>
            <a:rPr lang="vi-VN" dirty="0">
              <a:solidFill>
                <a:schemeClr val="bg1"/>
              </a:solidFill>
            </a:rPr>
            <a:t>Mục tiêu</a:t>
          </a:r>
          <a:endParaRPr lang="en-US" dirty="0">
            <a:solidFill>
              <a:schemeClr val="bg1"/>
            </a:solidFill>
          </a:endParaRPr>
        </a:p>
      </dgm:t>
    </dgm:pt>
    <dgm:pt modelId="{B7F561BF-840F-4AC3-8673-1919D40E9878}" type="parTrans" cxnId="{D2C829EC-4E29-4048-8BC1-2F61AF233787}">
      <dgm:prSet/>
      <dgm:spPr/>
      <dgm:t>
        <a:bodyPr/>
        <a:lstStyle/>
        <a:p>
          <a:endParaRPr lang="en-US"/>
        </a:p>
      </dgm:t>
    </dgm:pt>
    <dgm:pt modelId="{AAE42C5C-D06C-4884-BF02-3A5B2A4A7EFC}" type="sibTrans" cxnId="{D2C829EC-4E29-4048-8BC1-2F61AF233787}">
      <dgm:prSet/>
      <dgm:spPr/>
      <dgm:t>
        <a:bodyPr/>
        <a:lstStyle/>
        <a:p>
          <a:endParaRPr lang="en-US"/>
        </a:p>
      </dgm:t>
    </dgm:pt>
    <dgm:pt modelId="{FF00F5A1-3C93-4841-B73F-AC99DC565D99}">
      <dgm:prSet/>
      <dgm:spPr/>
      <dgm:t>
        <a:bodyPr/>
        <a:lstStyle/>
        <a:p>
          <a:r>
            <a:rPr lang="vi-VN">
              <a:solidFill>
                <a:schemeClr val="bg1"/>
              </a:solidFill>
            </a:rPr>
            <a:t>Tích hợp</a:t>
          </a:r>
          <a:endParaRPr lang="en-US">
            <a:solidFill>
              <a:schemeClr val="bg1"/>
            </a:solidFill>
          </a:endParaRPr>
        </a:p>
      </dgm:t>
    </dgm:pt>
    <dgm:pt modelId="{03297E67-8D15-4EBE-ADB0-DD4AB099E92E}" type="parTrans" cxnId="{08972D98-2A04-4706-99DD-FF6BCFC350FD}">
      <dgm:prSet/>
      <dgm:spPr/>
      <dgm:t>
        <a:bodyPr/>
        <a:lstStyle/>
        <a:p>
          <a:endParaRPr lang="en-US"/>
        </a:p>
      </dgm:t>
    </dgm:pt>
    <dgm:pt modelId="{650F7442-E477-4EAC-8E22-C0A8E777A2E9}" type="sibTrans" cxnId="{08972D98-2A04-4706-99DD-FF6BCFC350FD}">
      <dgm:prSet/>
      <dgm:spPr/>
      <dgm:t>
        <a:bodyPr/>
        <a:lstStyle/>
        <a:p>
          <a:endParaRPr lang="en-US"/>
        </a:p>
      </dgm:t>
    </dgm:pt>
    <dgm:pt modelId="{449EB942-912E-45C3-943B-0D4E6F3BD1E9}">
      <dgm:prSet/>
      <dgm:spPr/>
      <dgm:t>
        <a:bodyPr/>
        <a:lstStyle/>
        <a:p>
          <a:r>
            <a:rPr lang="vi-VN">
              <a:solidFill>
                <a:schemeClr val="bg1"/>
              </a:solidFill>
            </a:rPr>
            <a:t>Phân vai</a:t>
          </a:r>
          <a:endParaRPr lang="en-US">
            <a:solidFill>
              <a:schemeClr val="bg1"/>
            </a:solidFill>
          </a:endParaRPr>
        </a:p>
      </dgm:t>
    </dgm:pt>
    <dgm:pt modelId="{B7956621-1F4E-4106-9FAC-C619F6505AA6}" type="parTrans" cxnId="{577F3BFD-4273-4D33-B240-2592E752F48F}">
      <dgm:prSet/>
      <dgm:spPr/>
      <dgm:t>
        <a:bodyPr/>
        <a:lstStyle/>
        <a:p>
          <a:endParaRPr lang="en-US"/>
        </a:p>
      </dgm:t>
    </dgm:pt>
    <dgm:pt modelId="{ED9791A2-9E9A-40EC-856E-FDA3F5AB6EB0}" type="sibTrans" cxnId="{577F3BFD-4273-4D33-B240-2592E752F48F}">
      <dgm:prSet/>
      <dgm:spPr/>
      <dgm:t>
        <a:bodyPr/>
        <a:lstStyle/>
        <a:p>
          <a:endParaRPr lang="en-US"/>
        </a:p>
      </dgm:t>
    </dgm:pt>
    <dgm:pt modelId="{00DB8B11-6991-4A67-9673-33B711BABC4E}">
      <dgm:prSet/>
      <dgm:spPr/>
      <dgm:t>
        <a:bodyPr/>
        <a:lstStyle/>
        <a:p>
          <a:r>
            <a:rPr lang="vi-VN">
              <a:solidFill>
                <a:schemeClr val="bg1"/>
              </a:solidFill>
            </a:rPr>
            <a:t>Sản phẩm</a:t>
          </a:r>
          <a:endParaRPr lang="en-US">
            <a:solidFill>
              <a:schemeClr val="bg1"/>
            </a:solidFill>
          </a:endParaRPr>
        </a:p>
      </dgm:t>
    </dgm:pt>
    <dgm:pt modelId="{A6889EB8-ACD3-4980-80B5-B7D2F925A0A8}" type="parTrans" cxnId="{E2ED9676-D496-4ED9-9DBC-3C2F4267CC68}">
      <dgm:prSet/>
      <dgm:spPr/>
      <dgm:t>
        <a:bodyPr/>
        <a:lstStyle/>
        <a:p>
          <a:endParaRPr lang="en-US"/>
        </a:p>
      </dgm:t>
    </dgm:pt>
    <dgm:pt modelId="{586AD6E5-09B0-4036-931D-75C75ED1FEC0}" type="sibTrans" cxnId="{E2ED9676-D496-4ED9-9DBC-3C2F4267CC68}">
      <dgm:prSet/>
      <dgm:spPr/>
      <dgm:t>
        <a:bodyPr/>
        <a:lstStyle/>
        <a:p>
          <a:endParaRPr lang="en-US"/>
        </a:p>
      </dgm:t>
    </dgm:pt>
    <dgm:pt modelId="{899B7B2E-FB26-47C3-9AA6-CE81EAD7932C}">
      <dgm:prSet/>
      <dgm:spPr/>
      <dgm:t>
        <a:bodyPr/>
        <a:lstStyle/>
        <a:p>
          <a:r>
            <a:rPr lang="vi-VN">
              <a:solidFill>
                <a:schemeClr val="bg1"/>
              </a:solidFill>
            </a:rPr>
            <a:t>Thời gian</a:t>
          </a:r>
          <a:endParaRPr lang="en-US">
            <a:solidFill>
              <a:schemeClr val="bg1"/>
            </a:solidFill>
          </a:endParaRPr>
        </a:p>
      </dgm:t>
    </dgm:pt>
    <dgm:pt modelId="{69026827-E686-4114-99CD-261268DD755B}" type="parTrans" cxnId="{484D4A95-87C7-4574-BE02-3BCBEE55E7BA}">
      <dgm:prSet/>
      <dgm:spPr/>
      <dgm:t>
        <a:bodyPr/>
        <a:lstStyle/>
        <a:p>
          <a:endParaRPr lang="en-US"/>
        </a:p>
      </dgm:t>
    </dgm:pt>
    <dgm:pt modelId="{EF4F5543-9933-4C4D-8F5E-66A94A2916C3}" type="sibTrans" cxnId="{484D4A95-87C7-4574-BE02-3BCBEE55E7BA}">
      <dgm:prSet/>
      <dgm:spPr/>
      <dgm:t>
        <a:bodyPr/>
        <a:lstStyle/>
        <a:p>
          <a:endParaRPr lang="en-US"/>
        </a:p>
      </dgm:t>
    </dgm:pt>
    <dgm:pt modelId="{3F75D5A7-6728-4425-92D2-73E6F9E2E458}">
      <dgm:prSet/>
      <dgm:spPr/>
      <dgm:t>
        <a:bodyPr/>
        <a:lstStyle/>
        <a:p>
          <a:r>
            <a:rPr lang="vi-VN">
              <a:solidFill>
                <a:schemeClr val="bg1"/>
              </a:solidFill>
            </a:rPr>
            <a:t>Địa điểm</a:t>
          </a:r>
          <a:endParaRPr lang="en-US">
            <a:solidFill>
              <a:schemeClr val="bg1"/>
            </a:solidFill>
          </a:endParaRPr>
        </a:p>
      </dgm:t>
    </dgm:pt>
    <dgm:pt modelId="{1730DA62-F194-4425-8E7A-9F84672ACF0E}" type="parTrans" cxnId="{0A1F1F1B-1494-460A-9659-A99F34E79703}">
      <dgm:prSet/>
      <dgm:spPr/>
      <dgm:t>
        <a:bodyPr/>
        <a:lstStyle/>
        <a:p>
          <a:endParaRPr lang="en-US"/>
        </a:p>
      </dgm:t>
    </dgm:pt>
    <dgm:pt modelId="{4AA69280-755A-4D85-9DCF-876EDFF03B78}" type="sibTrans" cxnId="{0A1F1F1B-1494-460A-9659-A99F34E79703}">
      <dgm:prSet/>
      <dgm:spPr/>
      <dgm:t>
        <a:bodyPr/>
        <a:lstStyle/>
        <a:p>
          <a:endParaRPr lang="en-US"/>
        </a:p>
      </dgm:t>
    </dgm:pt>
    <dgm:pt modelId="{DA33C0FE-F7B0-4D9B-8412-47A0CE0F2C22}">
      <dgm:prSet/>
      <dgm:spPr/>
      <dgm:t>
        <a:bodyPr/>
        <a:lstStyle/>
        <a:p>
          <a:r>
            <a:rPr lang="vi-VN">
              <a:solidFill>
                <a:schemeClr val="bg1"/>
              </a:solidFill>
            </a:rPr>
            <a:t>Đánh giá</a:t>
          </a:r>
          <a:endParaRPr lang="en-US">
            <a:solidFill>
              <a:schemeClr val="bg1"/>
            </a:solidFill>
          </a:endParaRPr>
        </a:p>
      </dgm:t>
    </dgm:pt>
    <dgm:pt modelId="{56FFFC33-1C89-4028-8741-533B5A068F06}" type="parTrans" cxnId="{CEF7D367-9F8C-4F47-B2FE-B580385D5E29}">
      <dgm:prSet/>
      <dgm:spPr/>
      <dgm:t>
        <a:bodyPr/>
        <a:lstStyle/>
        <a:p>
          <a:endParaRPr lang="en-US"/>
        </a:p>
      </dgm:t>
    </dgm:pt>
    <dgm:pt modelId="{8D21D79E-4894-4A95-8415-BD68CA3963F2}" type="sibTrans" cxnId="{CEF7D367-9F8C-4F47-B2FE-B580385D5E29}">
      <dgm:prSet/>
      <dgm:spPr/>
      <dgm:t>
        <a:bodyPr/>
        <a:lstStyle/>
        <a:p>
          <a:endParaRPr lang="en-US"/>
        </a:p>
      </dgm:t>
    </dgm:pt>
    <dgm:pt modelId="{FA281C65-0999-4E1E-A955-6898B08D42E6}">
      <dgm:prSet/>
      <dgm:spPr/>
      <dgm:t>
        <a:bodyPr/>
        <a:lstStyle/>
        <a:p>
          <a:r>
            <a:rPr lang="vi-VN">
              <a:solidFill>
                <a:schemeClr val="bg1"/>
              </a:solidFill>
            </a:rPr>
            <a:t>Quảng bá</a:t>
          </a:r>
          <a:endParaRPr lang="en-US">
            <a:solidFill>
              <a:schemeClr val="bg1"/>
            </a:solidFill>
          </a:endParaRPr>
        </a:p>
      </dgm:t>
    </dgm:pt>
    <dgm:pt modelId="{E715B040-9F02-4899-880C-845E43A4D6FF}" type="parTrans" cxnId="{7659E319-EAC1-4EAA-A2D9-DEB4FA5C0A5A}">
      <dgm:prSet/>
      <dgm:spPr/>
      <dgm:t>
        <a:bodyPr/>
        <a:lstStyle/>
        <a:p>
          <a:endParaRPr lang="en-US"/>
        </a:p>
      </dgm:t>
    </dgm:pt>
    <dgm:pt modelId="{E0CD7A2F-20B4-408A-9D40-CA48661A1A1C}" type="sibTrans" cxnId="{7659E319-EAC1-4EAA-A2D9-DEB4FA5C0A5A}">
      <dgm:prSet/>
      <dgm:spPr/>
      <dgm:t>
        <a:bodyPr/>
        <a:lstStyle/>
        <a:p>
          <a:endParaRPr lang="en-US"/>
        </a:p>
      </dgm:t>
    </dgm:pt>
    <dgm:pt modelId="{8E0A1DBD-DBC9-43E2-BE3B-4DA08CE9529D}" type="pres">
      <dgm:prSet presAssocID="{712FA36D-26FA-44D3-8C2A-E4B7F38E64F4}" presName="CompostProcess" presStyleCnt="0">
        <dgm:presLayoutVars>
          <dgm:dir/>
          <dgm:resizeHandles val="exact"/>
        </dgm:presLayoutVars>
      </dgm:prSet>
      <dgm:spPr/>
    </dgm:pt>
    <dgm:pt modelId="{D3F27BEE-3C42-4A4B-9BC8-502110F74B3B}" type="pres">
      <dgm:prSet presAssocID="{712FA36D-26FA-44D3-8C2A-E4B7F38E64F4}" presName="arrow" presStyleLbl="bgShp" presStyleIdx="0" presStyleCnt="1"/>
      <dgm:spPr/>
    </dgm:pt>
    <dgm:pt modelId="{48B19ACE-FA35-40A9-957F-548B1827666B}" type="pres">
      <dgm:prSet presAssocID="{712FA36D-26FA-44D3-8C2A-E4B7F38E64F4}" presName="linearProcess" presStyleCnt="0"/>
      <dgm:spPr/>
    </dgm:pt>
    <dgm:pt modelId="{FDB0C46B-209F-4755-A6B7-10FD1DD9119D}" type="pres">
      <dgm:prSet presAssocID="{B0352D27-F85A-4361-9B35-126029981B9F}" presName="textNode" presStyleLbl="node1" presStyleIdx="0" presStyleCnt="8">
        <dgm:presLayoutVars>
          <dgm:bulletEnabled val="1"/>
        </dgm:presLayoutVars>
      </dgm:prSet>
      <dgm:spPr/>
    </dgm:pt>
    <dgm:pt modelId="{6B8EC800-83EF-40E9-88E3-C34AAC423A2C}" type="pres">
      <dgm:prSet presAssocID="{AAE42C5C-D06C-4884-BF02-3A5B2A4A7EFC}" presName="sibTrans" presStyleCnt="0"/>
      <dgm:spPr/>
    </dgm:pt>
    <dgm:pt modelId="{7E2E619B-1E8B-4169-887D-5A33C2369C6E}" type="pres">
      <dgm:prSet presAssocID="{FF00F5A1-3C93-4841-B73F-AC99DC565D99}" presName="textNode" presStyleLbl="node1" presStyleIdx="1" presStyleCnt="8">
        <dgm:presLayoutVars>
          <dgm:bulletEnabled val="1"/>
        </dgm:presLayoutVars>
      </dgm:prSet>
      <dgm:spPr/>
    </dgm:pt>
    <dgm:pt modelId="{E724187A-6380-4FB7-B5CB-9B7A1D269D5C}" type="pres">
      <dgm:prSet presAssocID="{650F7442-E477-4EAC-8E22-C0A8E777A2E9}" presName="sibTrans" presStyleCnt="0"/>
      <dgm:spPr/>
    </dgm:pt>
    <dgm:pt modelId="{73968A6F-194C-4C4D-B167-63F6D7796904}" type="pres">
      <dgm:prSet presAssocID="{449EB942-912E-45C3-943B-0D4E6F3BD1E9}" presName="textNode" presStyleLbl="node1" presStyleIdx="2" presStyleCnt="8">
        <dgm:presLayoutVars>
          <dgm:bulletEnabled val="1"/>
        </dgm:presLayoutVars>
      </dgm:prSet>
      <dgm:spPr/>
    </dgm:pt>
    <dgm:pt modelId="{2A6B92BD-CC93-4F00-A825-67DA4A0673F9}" type="pres">
      <dgm:prSet presAssocID="{ED9791A2-9E9A-40EC-856E-FDA3F5AB6EB0}" presName="sibTrans" presStyleCnt="0"/>
      <dgm:spPr/>
    </dgm:pt>
    <dgm:pt modelId="{5008C578-DBAA-45F7-94E4-B5BAF57F3B3F}" type="pres">
      <dgm:prSet presAssocID="{00DB8B11-6991-4A67-9673-33B711BABC4E}" presName="textNode" presStyleLbl="node1" presStyleIdx="3" presStyleCnt="8">
        <dgm:presLayoutVars>
          <dgm:bulletEnabled val="1"/>
        </dgm:presLayoutVars>
      </dgm:prSet>
      <dgm:spPr/>
    </dgm:pt>
    <dgm:pt modelId="{F25A3B58-D654-4CFE-91DB-E753D1B0FD2F}" type="pres">
      <dgm:prSet presAssocID="{586AD6E5-09B0-4036-931D-75C75ED1FEC0}" presName="sibTrans" presStyleCnt="0"/>
      <dgm:spPr/>
    </dgm:pt>
    <dgm:pt modelId="{BD2654BD-0348-4590-801E-1D6ECB036C39}" type="pres">
      <dgm:prSet presAssocID="{899B7B2E-FB26-47C3-9AA6-CE81EAD7932C}" presName="textNode" presStyleLbl="node1" presStyleIdx="4" presStyleCnt="8">
        <dgm:presLayoutVars>
          <dgm:bulletEnabled val="1"/>
        </dgm:presLayoutVars>
      </dgm:prSet>
      <dgm:spPr/>
    </dgm:pt>
    <dgm:pt modelId="{71AE2192-C1C2-4585-A995-733F863940DE}" type="pres">
      <dgm:prSet presAssocID="{EF4F5543-9933-4C4D-8F5E-66A94A2916C3}" presName="sibTrans" presStyleCnt="0"/>
      <dgm:spPr/>
    </dgm:pt>
    <dgm:pt modelId="{7D5AD6C6-7B17-412C-BC91-CF1538EAAC45}" type="pres">
      <dgm:prSet presAssocID="{3F75D5A7-6728-4425-92D2-73E6F9E2E458}" presName="textNode" presStyleLbl="node1" presStyleIdx="5" presStyleCnt="8">
        <dgm:presLayoutVars>
          <dgm:bulletEnabled val="1"/>
        </dgm:presLayoutVars>
      </dgm:prSet>
      <dgm:spPr/>
    </dgm:pt>
    <dgm:pt modelId="{21D452D3-CFD0-415A-9131-F2621BD5C131}" type="pres">
      <dgm:prSet presAssocID="{4AA69280-755A-4D85-9DCF-876EDFF03B78}" presName="sibTrans" presStyleCnt="0"/>
      <dgm:spPr/>
    </dgm:pt>
    <dgm:pt modelId="{45041B78-6FA2-4F88-9840-B6828C695A7B}" type="pres">
      <dgm:prSet presAssocID="{DA33C0FE-F7B0-4D9B-8412-47A0CE0F2C22}" presName="textNode" presStyleLbl="node1" presStyleIdx="6" presStyleCnt="8">
        <dgm:presLayoutVars>
          <dgm:bulletEnabled val="1"/>
        </dgm:presLayoutVars>
      </dgm:prSet>
      <dgm:spPr/>
    </dgm:pt>
    <dgm:pt modelId="{2707BD57-1D0E-4936-A2A6-46A4160283F8}" type="pres">
      <dgm:prSet presAssocID="{8D21D79E-4894-4A95-8415-BD68CA3963F2}" presName="sibTrans" presStyleCnt="0"/>
      <dgm:spPr/>
    </dgm:pt>
    <dgm:pt modelId="{ADFEBD13-827E-4892-8425-3BCB11A769E0}" type="pres">
      <dgm:prSet presAssocID="{FA281C65-0999-4E1E-A955-6898B08D42E6}" presName="textNode" presStyleLbl="node1" presStyleIdx="7" presStyleCnt="8" custScaleX="94789" custScaleY="110907">
        <dgm:presLayoutVars>
          <dgm:bulletEnabled val="1"/>
        </dgm:presLayoutVars>
      </dgm:prSet>
      <dgm:spPr/>
    </dgm:pt>
  </dgm:ptLst>
  <dgm:cxnLst>
    <dgm:cxn modelId="{08972D98-2A04-4706-99DD-FF6BCFC350FD}" srcId="{712FA36D-26FA-44D3-8C2A-E4B7F38E64F4}" destId="{FF00F5A1-3C93-4841-B73F-AC99DC565D99}" srcOrd="1" destOrd="0" parTransId="{03297E67-8D15-4EBE-ADB0-DD4AB099E92E}" sibTransId="{650F7442-E477-4EAC-8E22-C0A8E777A2E9}"/>
    <dgm:cxn modelId="{956AED51-BF25-4B05-9A29-209EECACC182}" type="presOf" srcId="{449EB942-912E-45C3-943B-0D4E6F3BD1E9}" destId="{73968A6F-194C-4C4D-B167-63F6D7796904}" srcOrd="0" destOrd="0" presId="urn:microsoft.com/office/officeart/2005/8/layout/hProcess9"/>
    <dgm:cxn modelId="{D2C829EC-4E29-4048-8BC1-2F61AF233787}" srcId="{712FA36D-26FA-44D3-8C2A-E4B7F38E64F4}" destId="{B0352D27-F85A-4361-9B35-126029981B9F}" srcOrd="0" destOrd="0" parTransId="{B7F561BF-840F-4AC3-8673-1919D40E9878}" sibTransId="{AAE42C5C-D06C-4884-BF02-3A5B2A4A7EFC}"/>
    <dgm:cxn modelId="{1DAA1C81-B8B8-4FDE-A922-ED0ABDA9D34B}" type="presOf" srcId="{899B7B2E-FB26-47C3-9AA6-CE81EAD7932C}" destId="{BD2654BD-0348-4590-801E-1D6ECB036C39}" srcOrd="0" destOrd="0" presId="urn:microsoft.com/office/officeart/2005/8/layout/hProcess9"/>
    <dgm:cxn modelId="{0A1F1F1B-1494-460A-9659-A99F34E79703}" srcId="{712FA36D-26FA-44D3-8C2A-E4B7F38E64F4}" destId="{3F75D5A7-6728-4425-92D2-73E6F9E2E458}" srcOrd="5" destOrd="0" parTransId="{1730DA62-F194-4425-8E7A-9F84672ACF0E}" sibTransId="{4AA69280-755A-4D85-9DCF-876EDFF03B78}"/>
    <dgm:cxn modelId="{CEF7D367-9F8C-4F47-B2FE-B580385D5E29}" srcId="{712FA36D-26FA-44D3-8C2A-E4B7F38E64F4}" destId="{DA33C0FE-F7B0-4D9B-8412-47A0CE0F2C22}" srcOrd="6" destOrd="0" parTransId="{56FFFC33-1C89-4028-8741-533B5A068F06}" sibTransId="{8D21D79E-4894-4A95-8415-BD68CA3963F2}"/>
    <dgm:cxn modelId="{7659E319-EAC1-4EAA-A2D9-DEB4FA5C0A5A}" srcId="{712FA36D-26FA-44D3-8C2A-E4B7F38E64F4}" destId="{FA281C65-0999-4E1E-A955-6898B08D42E6}" srcOrd="7" destOrd="0" parTransId="{E715B040-9F02-4899-880C-845E43A4D6FF}" sibTransId="{E0CD7A2F-20B4-408A-9D40-CA48661A1A1C}"/>
    <dgm:cxn modelId="{3832F23B-FBAD-4145-B13F-A9A5673C8551}" type="presOf" srcId="{3F75D5A7-6728-4425-92D2-73E6F9E2E458}" destId="{7D5AD6C6-7B17-412C-BC91-CF1538EAAC45}" srcOrd="0" destOrd="0" presId="urn:microsoft.com/office/officeart/2005/8/layout/hProcess9"/>
    <dgm:cxn modelId="{426A8D93-8695-4096-AEC5-C416F5A3CAEA}" type="presOf" srcId="{B0352D27-F85A-4361-9B35-126029981B9F}" destId="{FDB0C46B-209F-4755-A6B7-10FD1DD9119D}" srcOrd="0" destOrd="0" presId="urn:microsoft.com/office/officeart/2005/8/layout/hProcess9"/>
    <dgm:cxn modelId="{1178FCE1-FD67-4D3E-B739-FB75E4E68AA3}" type="presOf" srcId="{DA33C0FE-F7B0-4D9B-8412-47A0CE0F2C22}" destId="{45041B78-6FA2-4F88-9840-B6828C695A7B}" srcOrd="0" destOrd="0" presId="urn:microsoft.com/office/officeart/2005/8/layout/hProcess9"/>
    <dgm:cxn modelId="{A3F3891B-45EF-4D2D-8B3C-B87B5B22E0E2}" type="presOf" srcId="{FF00F5A1-3C93-4841-B73F-AC99DC565D99}" destId="{7E2E619B-1E8B-4169-887D-5A33C2369C6E}" srcOrd="0" destOrd="0" presId="urn:microsoft.com/office/officeart/2005/8/layout/hProcess9"/>
    <dgm:cxn modelId="{5D8F51C0-C426-4F0C-B954-5BBD2EB8451E}" type="presOf" srcId="{712FA36D-26FA-44D3-8C2A-E4B7F38E64F4}" destId="{8E0A1DBD-DBC9-43E2-BE3B-4DA08CE9529D}" srcOrd="0" destOrd="0" presId="urn:microsoft.com/office/officeart/2005/8/layout/hProcess9"/>
    <dgm:cxn modelId="{577F3BFD-4273-4D33-B240-2592E752F48F}" srcId="{712FA36D-26FA-44D3-8C2A-E4B7F38E64F4}" destId="{449EB942-912E-45C3-943B-0D4E6F3BD1E9}" srcOrd="2" destOrd="0" parTransId="{B7956621-1F4E-4106-9FAC-C619F6505AA6}" sibTransId="{ED9791A2-9E9A-40EC-856E-FDA3F5AB6EB0}"/>
    <dgm:cxn modelId="{82A6DE4F-BB53-43FF-9CDD-7B99CCF59238}" type="presOf" srcId="{FA281C65-0999-4E1E-A955-6898B08D42E6}" destId="{ADFEBD13-827E-4892-8425-3BCB11A769E0}" srcOrd="0" destOrd="0" presId="urn:microsoft.com/office/officeart/2005/8/layout/hProcess9"/>
    <dgm:cxn modelId="{E2ED9676-D496-4ED9-9DBC-3C2F4267CC68}" srcId="{712FA36D-26FA-44D3-8C2A-E4B7F38E64F4}" destId="{00DB8B11-6991-4A67-9673-33B711BABC4E}" srcOrd="3" destOrd="0" parTransId="{A6889EB8-ACD3-4980-80B5-B7D2F925A0A8}" sibTransId="{586AD6E5-09B0-4036-931D-75C75ED1FEC0}"/>
    <dgm:cxn modelId="{484D4A95-87C7-4574-BE02-3BCBEE55E7BA}" srcId="{712FA36D-26FA-44D3-8C2A-E4B7F38E64F4}" destId="{899B7B2E-FB26-47C3-9AA6-CE81EAD7932C}" srcOrd="4" destOrd="0" parTransId="{69026827-E686-4114-99CD-261268DD755B}" sibTransId="{EF4F5543-9933-4C4D-8F5E-66A94A2916C3}"/>
    <dgm:cxn modelId="{2AFF0609-470C-4F65-A8E8-01077402A422}" type="presOf" srcId="{00DB8B11-6991-4A67-9673-33B711BABC4E}" destId="{5008C578-DBAA-45F7-94E4-B5BAF57F3B3F}" srcOrd="0" destOrd="0" presId="urn:microsoft.com/office/officeart/2005/8/layout/hProcess9"/>
    <dgm:cxn modelId="{61A99CD6-BC27-44ED-8CFD-35A20606554A}" type="presParOf" srcId="{8E0A1DBD-DBC9-43E2-BE3B-4DA08CE9529D}" destId="{D3F27BEE-3C42-4A4B-9BC8-502110F74B3B}" srcOrd="0" destOrd="0" presId="urn:microsoft.com/office/officeart/2005/8/layout/hProcess9"/>
    <dgm:cxn modelId="{8DDFAF6A-F497-4ACA-A2A2-32D1CA156085}" type="presParOf" srcId="{8E0A1DBD-DBC9-43E2-BE3B-4DA08CE9529D}" destId="{48B19ACE-FA35-40A9-957F-548B1827666B}" srcOrd="1" destOrd="0" presId="urn:microsoft.com/office/officeart/2005/8/layout/hProcess9"/>
    <dgm:cxn modelId="{82E4E1FB-CD08-4A34-92F1-C515CA5C39E4}" type="presParOf" srcId="{48B19ACE-FA35-40A9-957F-548B1827666B}" destId="{FDB0C46B-209F-4755-A6B7-10FD1DD9119D}" srcOrd="0" destOrd="0" presId="urn:microsoft.com/office/officeart/2005/8/layout/hProcess9"/>
    <dgm:cxn modelId="{1AC2094A-9A95-4DA7-8735-48FC766B9413}" type="presParOf" srcId="{48B19ACE-FA35-40A9-957F-548B1827666B}" destId="{6B8EC800-83EF-40E9-88E3-C34AAC423A2C}" srcOrd="1" destOrd="0" presId="urn:microsoft.com/office/officeart/2005/8/layout/hProcess9"/>
    <dgm:cxn modelId="{0455CAEF-B0BC-4BC7-A17D-D3208C0A5CF1}" type="presParOf" srcId="{48B19ACE-FA35-40A9-957F-548B1827666B}" destId="{7E2E619B-1E8B-4169-887D-5A33C2369C6E}" srcOrd="2" destOrd="0" presId="urn:microsoft.com/office/officeart/2005/8/layout/hProcess9"/>
    <dgm:cxn modelId="{89939A66-8CCA-4468-B4B4-78B7FC6A7A3C}" type="presParOf" srcId="{48B19ACE-FA35-40A9-957F-548B1827666B}" destId="{E724187A-6380-4FB7-B5CB-9B7A1D269D5C}" srcOrd="3" destOrd="0" presId="urn:microsoft.com/office/officeart/2005/8/layout/hProcess9"/>
    <dgm:cxn modelId="{777CE40A-BB79-449F-AB71-FC8F360FD7C1}" type="presParOf" srcId="{48B19ACE-FA35-40A9-957F-548B1827666B}" destId="{73968A6F-194C-4C4D-B167-63F6D7796904}" srcOrd="4" destOrd="0" presId="urn:microsoft.com/office/officeart/2005/8/layout/hProcess9"/>
    <dgm:cxn modelId="{39DF78F8-C181-4F88-AC5A-FA15D2B188E6}" type="presParOf" srcId="{48B19ACE-FA35-40A9-957F-548B1827666B}" destId="{2A6B92BD-CC93-4F00-A825-67DA4A0673F9}" srcOrd="5" destOrd="0" presId="urn:microsoft.com/office/officeart/2005/8/layout/hProcess9"/>
    <dgm:cxn modelId="{3D0CB662-C7B1-45B3-BB89-D02B115EECF1}" type="presParOf" srcId="{48B19ACE-FA35-40A9-957F-548B1827666B}" destId="{5008C578-DBAA-45F7-94E4-B5BAF57F3B3F}" srcOrd="6" destOrd="0" presId="urn:microsoft.com/office/officeart/2005/8/layout/hProcess9"/>
    <dgm:cxn modelId="{A0B2B038-FEE9-4033-ABC2-2F6728D9912A}" type="presParOf" srcId="{48B19ACE-FA35-40A9-957F-548B1827666B}" destId="{F25A3B58-D654-4CFE-91DB-E753D1B0FD2F}" srcOrd="7" destOrd="0" presId="urn:microsoft.com/office/officeart/2005/8/layout/hProcess9"/>
    <dgm:cxn modelId="{22A666E6-B241-4AC7-8C96-0C68F73D1A47}" type="presParOf" srcId="{48B19ACE-FA35-40A9-957F-548B1827666B}" destId="{BD2654BD-0348-4590-801E-1D6ECB036C39}" srcOrd="8" destOrd="0" presId="urn:microsoft.com/office/officeart/2005/8/layout/hProcess9"/>
    <dgm:cxn modelId="{CE762E35-1284-4F52-B8C7-688C2C050E62}" type="presParOf" srcId="{48B19ACE-FA35-40A9-957F-548B1827666B}" destId="{71AE2192-C1C2-4585-A995-733F863940DE}" srcOrd="9" destOrd="0" presId="urn:microsoft.com/office/officeart/2005/8/layout/hProcess9"/>
    <dgm:cxn modelId="{93B012C7-003E-441F-8AC1-E1B7968FD533}" type="presParOf" srcId="{48B19ACE-FA35-40A9-957F-548B1827666B}" destId="{7D5AD6C6-7B17-412C-BC91-CF1538EAAC45}" srcOrd="10" destOrd="0" presId="urn:microsoft.com/office/officeart/2005/8/layout/hProcess9"/>
    <dgm:cxn modelId="{93F37FD2-8A0D-4C41-A0CE-CB3DE52A2188}" type="presParOf" srcId="{48B19ACE-FA35-40A9-957F-548B1827666B}" destId="{21D452D3-CFD0-415A-9131-F2621BD5C131}" srcOrd="11" destOrd="0" presId="urn:microsoft.com/office/officeart/2005/8/layout/hProcess9"/>
    <dgm:cxn modelId="{316D810A-CF69-40AC-8048-5AF3AC1EEB50}" type="presParOf" srcId="{48B19ACE-FA35-40A9-957F-548B1827666B}" destId="{45041B78-6FA2-4F88-9840-B6828C695A7B}" srcOrd="12" destOrd="0" presId="urn:microsoft.com/office/officeart/2005/8/layout/hProcess9"/>
    <dgm:cxn modelId="{AAEF09D4-1C3F-4027-B9C6-00ABCFCC1E23}" type="presParOf" srcId="{48B19ACE-FA35-40A9-957F-548B1827666B}" destId="{2707BD57-1D0E-4936-A2A6-46A4160283F8}" srcOrd="13" destOrd="0" presId="urn:microsoft.com/office/officeart/2005/8/layout/hProcess9"/>
    <dgm:cxn modelId="{EC5FB512-4CB1-4E5F-9C45-4DE1C568B4FD}" type="presParOf" srcId="{48B19ACE-FA35-40A9-957F-548B1827666B}" destId="{ADFEBD13-827E-4892-8425-3BCB11A769E0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53EF6-7E11-46A6-96EE-5E009FED8DB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18CB467F-D1BC-4F05-92D3-3D0B29F6490B}">
      <dgm:prSet phldrT="[Text]"/>
      <dgm:spPr/>
      <dgm:t>
        <a:bodyPr/>
        <a:lstStyle/>
        <a:p>
          <a:r>
            <a:rPr lang="en-US" dirty="0"/>
            <a:t>5%</a:t>
          </a:r>
        </a:p>
      </dgm:t>
    </dgm:pt>
    <dgm:pt modelId="{57C8741E-570B-4E24-93A4-223728D07D29}" type="parTrans" cxnId="{C32C2B3C-0060-4EA2-81D5-38D67A7F30EF}">
      <dgm:prSet/>
      <dgm:spPr/>
      <dgm:t>
        <a:bodyPr/>
        <a:lstStyle/>
        <a:p>
          <a:endParaRPr lang="en-US"/>
        </a:p>
      </dgm:t>
    </dgm:pt>
    <dgm:pt modelId="{DDC6F15C-9068-4D6A-BCD3-66349ACA3BD5}" type="sibTrans" cxnId="{C32C2B3C-0060-4EA2-81D5-38D67A7F30EF}">
      <dgm:prSet/>
      <dgm:spPr/>
      <dgm:t>
        <a:bodyPr/>
        <a:lstStyle/>
        <a:p>
          <a:endParaRPr lang="en-US"/>
        </a:p>
      </dgm:t>
    </dgm:pt>
    <dgm:pt modelId="{C496F934-3403-4808-95CC-312839366060}">
      <dgm:prSet phldrT="[Text]"/>
      <dgm:spPr/>
      <dgm:t>
        <a:bodyPr/>
        <a:lstStyle/>
        <a:p>
          <a:r>
            <a:rPr lang="en-US" dirty="0"/>
            <a:t>75%</a:t>
          </a:r>
        </a:p>
      </dgm:t>
    </dgm:pt>
    <dgm:pt modelId="{E71354AC-8F16-4765-82F7-2A9CE635BF2A}" type="parTrans" cxnId="{A9015114-CE40-4039-A322-4E7ED65A95E8}">
      <dgm:prSet/>
      <dgm:spPr/>
      <dgm:t>
        <a:bodyPr/>
        <a:lstStyle/>
        <a:p>
          <a:endParaRPr lang="en-US"/>
        </a:p>
      </dgm:t>
    </dgm:pt>
    <dgm:pt modelId="{483CF5D1-43E7-49AB-A0EA-68AE977D1CEE}" type="sibTrans" cxnId="{A9015114-CE40-4039-A322-4E7ED65A95E8}">
      <dgm:prSet/>
      <dgm:spPr/>
      <dgm:t>
        <a:bodyPr/>
        <a:lstStyle/>
        <a:p>
          <a:endParaRPr lang="en-US"/>
        </a:p>
      </dgm:t>
    </dgm:pt>
    <dgm:pt modelId="{08FE0E26-D4D1-4B96-9B27-AF1DD37BBC1F}">
      <dgm:prSet phldrT="[Text]"/>
      <dgm:spPr/>
      <dgm:t>
        <a:bodyPr/>
        <a:lstStyle/>
        <a:p>
          <a:r>
            <a:rPr lang="en-US" dirty="0"/>
            <a:t>90%</a:t>
          </a:r>
        </a:p>
      </dgm:t>
    </dgm:pt>
    <dgm:pt modelId="{DAD467B3-168E-484C-8C7B-F9D45257F0D7}" type="parTrans" cxnId="{6CB0166B-BC95-442C-ABE9-51201BC9CE3F}">
      <dgm:prSet/>
      <dgm:spPr/>
      <dgm:t>
        <a:bodyPr/>
        <a:lstStyle/>
        <a:p>
          <a:endParaRPr lang="en-US"/>
        </a:p>
      </dgm:t>
    </dgm:pt>
    <dgm:pt modelId="{9C031A74-D174-4E07-B1AD-FF892635C5FA}" type="sibTrans" cxnId="{6CB0166B-BC95-442C-ABE9-51201BC9CE3F}">
      <dgm:prSet/>
      <dgm:spPr/>
      <dgm:t>
        <a:bodyPr/>
        <a:lstStyle/>
        <a:p>
          <a:endParaRPr lang="en-US"/>
        </a:p>
      </dgm:t>
    </dgm:pt>
    <dgm:pt modelId="{8A55F9B0-1EFC-42DF-A5DD-6ACF2B914DD0}">
      <dgm:prSet/>
      <dgm:spPr/>
      <dgm:t>
        <a:bodyPr/>
        <a:lstStyle/>
        <a:p>
          <a:r>
            <a:rPr lang="en-US" dirty="0"/>
            <a:t>10%</a:t>
          </a:r>
        </a:p>
      </dgm:t>
    </dgm:pt>
    <dgm:pt modelId="{703EA290-7257-4E8C-9268-5C2D3BC0CBF1}" type="parTrans" cxnId="{7DF24EFD-EB05-4D2D-98FE-D66684BDC05F}">
      <dgm:prSet/>
      <dgm:spPr/>
      <dgm:t>
        <a:bodyPr/>
        <a:lstStyle/>
        <a:p>
          <a:endParaRPr lang="en-US"/>
        </a:p>
      </dgm:t>
    </dgm:pt>
    <dgm:pt modelId="{2B1296ED-B962-41EA-B1E6-EECE121AF108}" type="sibTrans" cxnId="{7DF24EFD-EB05-4D2D-98FE-D66684BDC05F}">
      <dgm:prSet/>
      <dgm:spPr/>
      <dgm:t>
        <a:bodyPr/>
        <a:lstStyle/>
        <a:p>
          <a:endParaRPr lang="en-US"/>
        </a:p>
      </dgm:t>
    </dgm:pt>
    <dgm:pt modelId="{BED5FE91-10A7-4DD8-A108-150E2498826C}">
      <dgm:prSet/>
      <dgm:spPr/>
      <dgm:t>
        <a:bodyPr/>
        <a:lstStyle/>
        <a:p>
          <a:r>
            <a:rPr lang="en-US" dirty="0"/>
            <a:t>30%</a:t>
          </a:r>
        </a:p>
      </dgm:t>
    </dgm:pt>
    <dgm:pt modelId="{580833B0-8861-44B8-A6DE-6DFFFECAA45A}" type="parTrans" cxnId="{F5ED828B-05EB-40EF-8B18-A8A17450430E}">
      <dgm:prSet/>
      <dgm:spPr/>
      <dgm:t>
        <a:bodyPr/>
        <a:lstStyle/>
        <a:p>
          <a:endParaRPr lang="en-US"/>
        </a:p>
      </dgm:t>
    </dgm:pt>
    <dgm:pt modelId="{FB6498C7-DFBF-4779-8829-A69B62556549}" type="sibTrans" cxnId="{F5ED828B-05EB-40EF-8B18-A8A17450430E}">
      <dgm:prSet/>
      <dgm:spPr/>
      <dgm:t>
        <a:bodyPr/>
        <a:lstStyle/>
        <a:p>
          <a:endParaRPr lang="en-US"/>
        </a:p>
      </dgm:t>
    </dgm:pt>
    <dgm:pt modelId="{D77ADD05-20C7-4A63-AEE3-5A93C2944BBB}">
      <dgm:prSet/>
      <dgm:spPr/>
      <dgm:t>
        <a:bodyPr/>
        <a:lstStyle/>
        <a:p>
          <a:r>
            <a:rPr lang="en-US" dirty="0"/>
            <a:t>50%</a:t>
          </a:r>
        </a:p>
      </dgm:t>
    </dgm:pt>
    <dgm:pt modelId="{4CBBFFCD-7985-43E5-8341-B38993E7CB93}" type="parTrans" cxnId="{FDF48544-3308-4C7C-8D1C-3C0B3CA3FEC5}">
      <dgm:prSet/>
      <dgm:spPr/>
      <dgm:t>
        <a:bodyPr/>
        <a:lstStyle/>
        <a:p>
          <a:endParaRPr lang="en-US"/>
        </a:p>
      </dgm:t>
    </dgm:pt>
    <dgm:pt modelId="{43178492-5FE2-487D-B5B8-073590A3E5FA}" type="sibTrans" cxnId="{FDF48544-3308-4C7C-8D1C-3C0B3CA3FEC5}">
      <dgm:prSet/>
      <dgm:spPr/>
      <dgm:t>
        <a:bodyPr/>
        <a:lstStyle/>
        <a:p>
          <a:endParaRPr lang="en-US"/>
        </a:p>
      </dgm:t>
    </dgm:pt>
    <dgm:pt modelId="{D5DC16F0-227E-4DAD-814D-19DBB2C45F4F}">
      <dgm:prSet/>
      <dgm:spPr/>
      <dgm:t>
        <a:bodyPr/>
        <a:lstStyle/>
        <a:p>
          <a:r>
            <a:rPr lang="en-US" dirty="0"/>
            <a:t>20%</a:t>
          </a:r>
        </a:p>
      </dgm:t>
    </dgm:pt>
    <dgm:pt modelId="{2BD65028-0934-41CE-BB27-8DC96D6709E9}" type="parTrans" cxnId="{89042B7F-E564-43CC-AE78-791EF6C75B94}">
      <dgm:prSet/>
      <dgm:spPr/>
      <dgm:t>
        <a:bodyPr/>
        <a:lstStyle/>
        <a:p>
          <a:endParaRPr lang="en-US"/>
        </a:p>
      </dgm:t>
    </dgm:pt>
    <dgm:pt modelId="{79832D64-8B26-46E5-B887-607A3CBA1312}" type="sibTrans" cxnId="{89042B7F-E564-43CC-AE78-791EF6C75B94}">
      <dgm:prSet/>
      <dgm:spPr/>
      <dgm:t>
        <a:bodyPr/>
        <a:lstStyle/>
        <a:p>
          <a:endParaRPr lang="en-US"/>
        </a:p>
      </dgm:t>
    </dgm:pt>
    <dgm:pt modelId="{C533B264-A39F-46EF-90AF-3626A5640781}" type="pres">
      <dgm:prSet presAssocID="{EAE53EF6-7E11-46A6-96EE-5E009FED8DB9}" presName="Name0" presStyleCnt="0">
        <dgm:presLayoutVars>
          <dgm:dir/>
          <dgm:animLvl val="lvl"/>
          <dgm:resizeHandles val="exact"/>
        </dgm:presLayoutVars>
      </dgm:prSet>
      <dgm:spPr/>
    </dgm:pt>
    <dgm:pt modelId="{8AEC0F1A-31DA-40DE-84B7-5D9A664CFB3B}" type="pres">
      <dgm:prSet presAssocID="{18CB467F-D1BC-4F05-92D3-3D0B29F6490B}" presName="Name8" presStyleCnt="0"/>
      <dgm:spPr/>
    </dgm:pt>
    <dgm:pt modelId="{6B411911-AA52-40DB-887E-DDE267D61658}" type="pres">
      <dgm:prSet presAssocID="{18CB467F-D1BC-4F05-92D3-3D0B29F6490B}" presName="level" presStyleLbl="node1" presStyleIdx="0" presStyleCnt="7">
        <dgm:presLayoutVars>
          <dgm:chMax val="1"/>
          <dgm:bulletEnabled val="1"/>
        </dgm:presLayoutVars>
      </dgm:prSet>
      <dgm:spPr/>
    </dgm:pt>
    <dgm:pt modelId="{03D164BE-7640-4AB0-ABF6-CED1A87B1965}" type="pres">
      <dgm:prSet presAssocID="{18CB467F-D1BC-4F05-92D3-3D0B29F649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DFDEC0-61C4-4C50-A246-E8AC9FA7519F}" type="pres">
      <dgm:prSet presAssocID="{8A55F9B0-1EFC-42DF-A5DD-6ACF2B914DD0}" presName="Name8" presStyleCnt="0"/>
      <dgm:spPr/>
    </dgm:pt>
    <dgm:pt modelId="{9FEECDC2-B446-47A2-8411-5896BD3FAE59}" type="pres">
      <dgm:prSet presAssocID="{8A55F9B0-1EFC-42DF-A5DD-6ACF2B914DD0}" presName="level" presStyleLbl="node1" presStyleIdx="1" presStyleCnt="7">
        <dgm:presLayoutVars>
          <dgm:chMax val="1"/>
          <dgm:bulletEnabled val="1"/>
        </dgm:presLayoutVars>
      </dgm:prSet>
      <dgm:spPr/>
    </dgm:pt>
    <dgm:pt modelId="{CA792C97-AA37-496F-A069-B4185D9605D6}" type="pres">
      <dgm:prSet presAssocID="{8A55F9B0-1EFC-42DF-A5DD-6ACF2B914D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B4A1A2-FA02-4C53-8A7F-CEFF0919649B}" type="pres">
      <dgm:prSet presAssocID="{D5DC16F0-227E-4DAD-814D-19DBB2C45F4F}" presName="Name8" presStyleCnt="0"/>
      <dgm:spPr/>
    </dgm:pt>
    <dgm:pt modelId="{19DA9A51-AE2D-4B65-93E9-0812C6E0C520}" type="pres">
      <dgm:prSet presAssocID="{D5DC16F0-227E-4DAD-814D-19DBB2C45F4F}" presName="level" presStyleLbl="node1" presStyleIdx="2" presStyleCnt="7">
        <dgm:presLayoutVars>
          <dgm:chMax val="1"/>
          <dgm:bulletEnabled val="1"/>
        </dgm:presLayoutVars>
      </dgm:prSet>
      <dgm:spPr/>
    </dgm:pt>
    <dgm:pt modelId="{BF779487-DFAA-459A-AB35-176414AAC356}" type="pres">
      <dgm:prSet presAssocID="{D5DC16F0-227E-4DAD-814D-19DBB2C45F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3278AF-D4FB-4AD1-A387-89936193128C}" type="pres">
      <dgm:prSet presAssocID="{BED5FE91-10A7-4DD8-A108-150E2498826C}" presName="Name8" presStyleCnt="0"/>
      <dgm:spPr/>
    </dgm:pt>
    <dgm:pt modelId="{5892E988-5745-440B-A686-3C1213E8FBC3}" type="pres">
      <dgm:prSet presAssocID="{BED5FE91-10A7-4DD8-A108-150E2498826C}" presName="level" presStyleLbl="node1" presStyleIdx="3" presStyleCnt="7">
        <dgm:presLayoutVars>
          <dgm:chMax val="1"/>
          <dgm:bulletEnabled val="1"/>
        </dgm:presLayoutVars>
      </dgm:prSet>
      <dgm:spPr/>
    </dgm:pt>
    <dgm:pt modelId="{DEF51DC0-1B57-488C-9E81-F818A506D7A9}" type="pres">
      <dgm:prSet presAssocID="{BED5FE91-10A7-4DD8-A108-150E2498826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3A7B03-C313-4835-9B46-623E35B7D3F9}" type="pres">
      <dgm:prSet presAssocID="{D77ADD05-20C7-4A63-AEE3-5A93C2944BBB}" presName="Name8" presStyleCnt="0"/>
      <dgm:spPr/>
    </dgm:pt>
    <dgm:pt modelId="{6037B625-805B-4A3D-BA9F-C9B6464F10C8}" type="pres">
      <dgm:prSet presAssocID="{D77ADD05-20C7-4A63-AEE3-5A93C2944BBB}" presName="level" presStyleLbl="node1" presStyleIdx="4" presStyleCnt="7">
        <dgm:presLayoutVars>
          <dgm:chMax val="1"/>
          <dgm:bulletEnabled val="1"/>
        </dgm:presLayoutVars>
      </dgm:prSet>
      <dgm:spPr/>
    </dgm:pt>
    <dgm:pt modelId="{031E395A-D5EA-4C42-977C-46E0F70D8027}" type="pres">
      <dgm:prSet presAssocID="{D77ADD05-20C7-4A63-AEE3-5A93C2944BB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820D938-DCCA-4373-8D57-A9E27D846C72}" type="pres">
      <dgm:prSet presAssocID="{C496F934-3403-4808-95CC-312839366060}" presName="Name8" presStyleCnt="0"/>
      <dgm:spPr/>
    </dgm:pt>
    <dgm:pt modelId="{6F5292E2-71DF-4701-A440-440C28B5A6BF}" type="pres">
      <dgm:prSet presAssocID="{C496F934-3403-4808-95CC-312839366060}" presName="level" presStyleLbl="node1" presStyleIdx="5" presStyleCnt="7">
        <dgm:presLayoutVars>
          <dgm:chMax val="1"/>
          <dgm:bulletEnabled val="1"/>
        </dgm:presLayoutVars>
      </dgm:prSet>
      <dgm:spPr/>
    </dgm:pt>
    <dgm:pt modelId="{35F86F16-88F0-446F-A13B-5404B2409A21}" type="pres">
      <dgm:prSet presAssocID="{C496F934-3403-4808-95CC-3128393660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6FA503-B8F1-45DB-8684-70B45F5169BD}" type="pres">
      <dgm:prSet presAssocID="{08FE0E26-D4D1-4B96-9B27-AF1DD37BBC1F}" presName="Name8" presStyleCnt="0"/>
      <dgm:spPr/>
    </dgm:pt>
    <dgm:pt modelId="{EF62212B-CBF0-40E6-B966-081A723668F2}" type="pres">
      <dgm:prSet presAssocID="{08FE0E26-D4D1-4B96-9B27-AF1DD37BBC1F}" presName="level" presStyleLbl="node1" presStyleIdx="6" presStyleCnt="7">
        <dgm:presLayoutVars>
          <dgm:chMax val="1"/>
          <dgm:bulletEnabled val="1"/>
        </dgm:presLayoutVars>
      </dgm:prSet>
      <dgm:spPr/>
    </dgm:pt>
    <dgm:pt modelId="{AC27A29B-B104-4CAE-B090-6F7088296BC9}" type="pres">
      <dgm:prSet presAssocID="{08FE0E26-D4D1-4B96-9B27-AF1DD37BBC1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1E70F0D-5A79-467B-A2F0-84BCB466BC8D}" type="presOf" srcId="{18CB467F-D1BC-4F05-92D3-3D0B29F6490B}" destId="{6B411911-AA52-40DB-887E-DDE267D61658}" srcOrd="0" destOrd="0" presId="urn:microsoft.com/office/officeart/2005/8/layout/pyramid1"/>
    <dgm:cxn modelId="{9399667B-6EFF-48AD-8C77-63E1F449F9AB}" type="presOf" srcId="{18CB467F-D1BC-4F05-92D3-3D0B29F6490B}" destId="{03D164BE-7640-4AB0-ABF6-CED1A87B1965}" srcOrd="1" destOrd="0" presId="urn:microsoft.com/office/officeart/2005/8/layout/pyramid1"/>
    <dgm:cxn modelId="{FDF48544-3308-4C7C-8D1C-3C0B3CA3FEC5}" srcId="{EAE53EF6-7E11-46A6-96EE-5E009FED8DB9}" destId="{D77ADD05-20C7-4A63-AEE3-5A93C2944BBB}" srcOrd="4" destOrd="0" parTransId="{4CBBFFCD-7985-43E5-8341-B38993E7CB93}" sibTransId="{43178492-5FE2-487D-B5B8-073590A3E5FA}"/>
    <dgm:cxn modelId="{D9C761EB-2E64-4D88-A7EC-B43645A4E2AE}" type="presOf" srcId="{BED5FE91-10A7-4DD8-A108-150E2498826C}" destId="{DEF51DC0-1B57-488C-9E81-F818A506D7A9}" srcOrd="1" destOrd="0" presId="urn:microsoft.com/office/officeart/2005/8/layout/pyramid1"/>
    <dgm:cxn modelId="{2484981A-1773-42C6-9B3E-91EA2139E10F}" type="presOf" srcId="{08FE0E26-D4D1-4B96-9B27-AF1DD37BBC1F}" destId="{EF62212B-CBF0-40E6-B966-081A723668F2}" srcOrd="0" destOrd="0" presId="urn:microsoft.com/office/officeart/2005/8/layout/pyramid1"/>
    <dgm:cxn modelId="{C32C2B3C-0060-4EA2-81D5-38D67A7F30EF}" srcId="{EAE53EF6-7E11-46A6-96EE-5E009FED8DB9}" destId="{18CB467F-D1BC-4F05-92D3-3D0B29F6490B}" srcOrd="0" destOrd="0" parTransId="{57C8741E-570B-4E24-93A4-223728D07D29}" sibTransId="{DDC6F15C-9068-4D6A-BCD3-66349ACA3BD5}"/>
    <dgm:cxn modelId="{7F60A13D-B1A1-4D6A-99CF-9FF46464E8F4}" type="presOf" srcId="{8A55F9B0-1EFC-42DF-A5DD-6ACF2B914DD0}" destId="{9FEECDC2-B446-47A2-8411-5896BD3FAE59}" srcOrd="0" destOrd="0" presId="urn:microsoft.com/office/officeart/2005/8/layout/pyramid1"/>
    <dgm:cxn modelId="{EFC11043-4221-49E8-AD3C-22B59052F78F}" type="presOf" srcId="{D5DC16F0-227E-4DAD-814D-19DBB2C45F4F}" destId="{BF779487-DFAA-459A-AB35-176414AAC356}" srcOrd="1" destOrd="0" presId="urn:microsoft.com/office/officeart/2005/8/layout/pyramid1"/>
    <dgm:cxn modelId="{A9015114-CE40-4039-A322-4E7ED65A95E8}" srcId="{EAE53EF6-7E11-46A6-96EE-5E009FED8DB9}" destId="{C496F934-3403-4808-95CC-312839366060}" srcOrd="5" destOrd="0" parTransId="{E71354AC-8F16-4765-82F7-2A9CE635BF2A}" sibTransId="{483CF5D1-43E7-49AB-A0EA-68AE977D1CEE}"/>
    <dgm:cxn modelId="{7DF24EFD-EB05-4D2D-98FE-D66684BDC05F}" srcId="{EAE53EF6-7E11-46A6-96EE-5E009FED8DB9}" destId="{8A55F9B0-1EFC-42DF-A5DD-6ACF2B914DD0}" srcOrd="1" destOrd="0" parTransId="{703EA290-7257-4E8C-9268-5C2D3BC0CBF1}" sibTransId="{2B1296ED-B962-41EA-B1E6-EECE121AF108}"/>
    <dgm:cxn modelId="{66850C49-C69D-4E2E-883C-52A0C385F805}" type="presOf" srcId="{D5DC16F0-227E-4DAD-814D-19DBB2C45F4F}" destId="{19DA9A51-AE2D-4B65-93E9-0812C6E0C520}" srcOrd="0" destOrd="0" presId="urn:microsoft.com/office/officeart/2005/8/layout/pyramid1"/>
    <dgm:cxn modelId="{84BA56A4-6B48-4D86-BD85-EC21B16C5BA6}" type="presOf" srcId="{C496F934-3403-4808-95CC-312839366060}" destId="{6F5292E2-71DF-4701-A440-440C28B5A6BF}" srcOrd="0" destOrd="0" presId="urn:microsoft.com/office/officeart/2005/8/layout/pyramid1"/>
    <dgm:cxn modelId="{7B3CEB7A-C84C-4C18-9B6B-9056425C155E}" type="presOf" srcId="{C496F934-3403-4808-95CC-312839366060}" destId="{35F86F16-88F0-446F-A13B-5404B2409A21}" srcOrd="1" destOrd="0" presId="urn:microsoft.com/office/officeart/2005/8/layout/pyramid1"/>
    <dgm:cxn modelId="{4683D438-AF4C-45F4-A209-C799083A7F2D}" type="presOf" srcId="{D77ADD05-20C7-4A63-AEE3-5A93C2944BBB}" destId="{6037B625-805B-4A3D-BA9F-C9B6464F10C8}" srcOrd="0" destOrd="0" presId="urn:microsoft.com/office/officeart/2005/8/layout/pyramid1"/>
    <dgm:cxn modelId="{2D8EC5D5-C50D-42BE-86C1-4E82B19708E6}" type="presOf" srcId="{8A55F9B0-1EFC-42DF-A5DD-6ACF2B914DD0}" destId="{CA792C97-AA37-496F-A069-B4185D9605D6}" srcOrd="1" destOrd="0" presId="urn:microsoft.com/office/officeart/2005/8/layout/pyramid1"/>
    <dgm:cxn modelId="{F5ED828B-05EB-40EF-8B18-A8A17450430E}" srcId="{EAE53EF6-7E11-46A6-96EE-5E009FED8DB9}" destId="{BED5FE91-10A7-4DD8-A108-150E2498826C}" srcOrd="3" destOrd="0" parTransId="{580833B0-8861-44B8-A6DE-6DFFFECAA45A}" sibTransId="{FB6498C7-DFBF-4779-8829-A69B62556549}"/>
    <dgm:cxn modelId="{6CB0166B-BC95-442C-ABE9-51201BC9CE3F}" srcId="{EAE53EF6-7E11-46A6-96EE-5E009FED8DB9}" destId="{08FE0E26-D4D1-4B96-9B27-AF1DD37BBC1F}" srcOrd="6" destOrd="0" parTransId="{DAD467B3-168E-484C-8C7B-F9D45257F0D7}" sibTransId="{9C031A74-D174-4E07-B1AD-FF892635C5FA}"/>
    <dgm:cxn modelId="{9C8507CF-2365-4CA5-AD52-A42603B94BE8}" type="presOf" srcId="{BED5FE91-10A7-4DD8-A108-150E2498826C}" destId="{5892E988-5745-440B-A686-3C1213E8FBC3}" srcOrd="0" destOrd="0" presId="urn:microsoft.com/office/officeart/2005/8/layout/pyramid1"/>
    <dgm:cxn modelId="{89042B7F-E564-43CC-AE78-791EF6C75B94}" srcId="{EAE53EF6-7E11-46A6-96EE-5E009FED8DB9}" destId="{D5DC16F0-227E-4DAD-814D-19DBB2C45F4F}" srcOrd="2" destOrd="0" parTransId="{2BD65028-0934-41CE-BB27-8DC96D6709E9}" sibTransId="{79832D64-8B26-46E5-B887-607A3CBA1312}"/>
    <dgm:cxn modelId="{CA58BB54-6017-463D-8249-5671880725EE}" type="presOf" srcId="{D77ADD05-20C7-4A63-AEE3-5A93C2944BBB}" destId="{031E395A-D5EA-4C42-977C-46E0F70D8027}" srcOrd="1" destOrd="0" presId="urn:microsoft.com/office/officeart/2005/8/layout/pyramid1"/>
    <dgm:cxn modelId="{CCAD837A-42C0-4106-90FE-042BF527FB95}" type="presOf" srcId="{EAE53EF6-7E11-46A6-96EE-5E009FED8DB9}" destId="{C533B264-A39F-46EF-90AF-3626A5640781}" srcOrd="0" destOrd="0" presId="urn:microsoft.com/office/officeart/2005/8/layout/pyramid1"/>
    <dgm:cxn modelId="{E8C1F61B-5052-4F64-8739-E81C61011F2F}" type="presOf" srcId="{08FE0E26-D4D1-4B96-9B27-AF1DD37BBC1F}" destId="{AC27A29B-B104-4CAE-B090-6F7088296BC9}" srcOrd="1" destOrd="0" presId="urn:microsoft.com/office/officeart/2005/8/layout/pyramid1"/>
    <dgm:cxn modelId="{D14FC2B6-552D-4A7C-B9EF-65265004B04E}" type="presParOf" srcId="{C533B264-A39F-46EF-90AF-3626A5640781}" destId="{8AEC0F1A-31DA-40DE-84B7-5D9A664CFB3B}" srcOrd="0" destOrd="0" presId="urn:microsoft.com/office/officeart/2005/8/layout/pyramid1"/>
    <dgm:cxn modelId="{7969CD1B-19D2-4DC7-A599-F7FDE5259D1F}" type="presParOf" srcId="{8AEC0F1A-31DA-40DE-84B7-5D9A664CFB3B}" destId="{6B411911-AA52-40DB-887E-DDE267D61658}" srcOrd="0" destOrd="0" presId="urn:microsoft.com/office/officeart/2005/8/layout/pyramid1"/>
    <dgm:cxn modelId="{076C8350-7A45-4B9A-8B9B-7D897A7CFC1F}" type="presParOf" srcId="{8AEC0F1A-31DA-40DE-84B7-5D9A664CFB3B}" destId="{03D164BE-7640-4AB0-ABF6-CED1A87B1965}" srcOrd="1" destOrd="0" presId="urn:microsoft.com/office/officeart/2005/8/layout/pyramid1"/>
    <dgm:cxn modelId="{958DB5F3-8AB6-4AD0-A762-6C42EA67BCC6}" type="presParOf" srcId="{C533B264-A39F-46EF-90AF-3626A5640781}" destId="{F5DFDEC0-61C4-4C50-A246-E8AC9FA7519F}" srcOrd="1" destOrd="0" presId="urn:microsoft.com/office/officeart/2005/8/layout/pyramid1"/>
    <dgm:cxn modelId="{94C2CFB2-51E1-4C6B-B9A8-5703A13D5B41}" type="presParOf" srcId="{F5DFDEC0-61C4-4C50-A246-E8AC9FA7519F}" destId="{9FEECDC2-B446-47A2-8411-5896BD3FAE59}" srcOrd="0" destOrd="0" presId="urn:microsoft.com/office/officeart/2005/8/layout/pyramid1"/>
    <dgm:cxn modelId="{777103ED-5CAF-4844-8DC7-3F9109F29F69}" type="presParOf" srcId="{F5DFDEC0-61C4-4C50-A246-E8AC9FA7519F}" destId="{CA792C97-AA37-496F-A069-B4185D9605D6}" srcOrd="1" destOrd="0" presId="urn:microsoft.com/office/officeart/2005/8/layout/pyramid1"/>
    <dgm:cxn modelId="{0DCF75AA-07A6-4598-8A36-44FFAE4C6D4E}" type="presParOf" srcId="{C533B264-A39F-46EF-90AF-3626A5640781}" destId="{2BB4A1A2-FA02-4C53-8A7F-CEFF0919649B}" srcOrd="2" destOrd="0" presId="urn:microsoft.com/office/officeart/2005/8/layout/pyramid1"/>
    <dgm:cxn modelId="{4C4FF6F4-AE0B-4BD7-A768-ACA8427DF29F}" type="presParOf" srcId="{2BB4A1A2-FA02-4C53-8A7F-CEFF0919649B}" destId="{19DA9A51-AE2D-4B65-93E9-0812C6E0C520}" srcOrd="0" destOrd="0" presId="urn:microsoft.com/office/officeart/2005/8/layout/pyramid1"/>
    <dgm:cxn modelId="{876BD64B-AA3D-4A3A-B645-98ACF145CF3A}" type="presParOf" srcId="{2BB4A1A2-FA02-4C53-8A7F-CEFF0919649B}" destId="{BF779487-DFAA-459A-AB35-176414AAC356}" srcOrd="1" destOrd="0" presId="urn:microsoft.com/office/officeart/2005/8/layout/pyramid1"/>
    <dgm:cxn modelId="{378C6723-E352-4EA2-8900-E2B54739A9FF}" type="presParOf" srcId="{C533B264-A39F-46EF-90AF-3626A5640781}" destId="{923278AF-D4FB-4AD1-A387-89936193128C}" srcOrd="3" destOrd="0" presId="urn:microsoft.com/office/officeart/2005/8/layout/pyramid1"/>
    <dgm:cxn modelId="{F7FABF42-705D-4F76-BA1B-5318B5002C8C}" type="presParOf" srcId="{923278AF-D4FB-4AD1-A387-89936193128C}" destId="{5892E988-5745-440B-A686-3C1213E8FBC3}" srcOrd="0" destOrd="0" presId="urn:microsoft.com/office/officeart/2005/8/layout/pyramid1"/>
    <dgm:cxn modelId="{2AFF1DE0-0CFA-47D8-A0C4-F77DD7C78B29}" type="presParOf" srcId="{923278AF-D4FB-4AD1-A387-89936193128C}" destId="{DEF51DC0-1B57-488C-9E81-F818A506D7A9}" srcOrd="1" destOrd="0" presId="urn:microsoft.com/office/officeart/2005/8/layout/pyramid1"/>
    <dgm:cxn modelId="{D855611C-5BB5-4374-A301-B88FDFD47294}" type="presParOf" srcId="{C533B264-A39F-46EF-90AF-3626A5640781}" destId="{853A7B03-C313-4835-9B46-623E35B7D3F9}" srcOrd="4" destOrd="0" presId="urn:microsoft.com/office/officeart/2005/8/layout/pyramid1"/>
    <dgm:cxn modelId="{043721E6-DC91-49D1-BE8D-08444F9E845E}" type="presParOf" srcId="{853A7B03-C313-4835-9B46-623E35B7D3F9}" destId="{6037B625-805B-4A3D-BA9F-C9B6464F10C8}" srcOrd="0" destOrd="0" presId="urn:microsoft.com/office/officeart/2005/8/layout/pyramid1"/>
    <dgm:cxn modelId="{C907A6A0-EC7F-4BDD-BB37-8AF6F15D4E3E}" type="presParOf" srcId="{853A7B03-C313-4835-9B46-623E35B7D3F9}" destId="{031E395A-D5EA-4C42-977C-46E0F70D8027}" srcOrd="1" destOrd="0" presId="urn:microsoft.com/office/officeart/2005/8/layout/pyramid1"/>
    <dgm:cxn modelId="{A994C3A7-EA57-48DA-900D-2E50710FBFCA}" type="presParOf" srcId="{C533B264-A39F-46EF-90AF-3626A5640781}" destId="{4820D938-DCCA-4373-8D57-A9E27D846C72}" srcOrd="5" destOrd="0" presId="urn:microsoft.com/office/officeart/2005/8/layout/pyramid1"/>
    <dgm:cxn modelId="{86D97D02-D760-4696-AE63-B0EC7B85D6A4}" type="presParOf" srcId="{4820D938-DCCA-4373-8D57-A9E27D846C72}" destId="{6F5292E2-71DF-4701-A440-440C28B5A6BF}" srcOrd="0" destOrd="0" presId="urn:microsoft.com/office/officeart/2005/8/layout/pyramid1"/>
    <dgm:cxn modelId="{73DB1150-2074-4E5F-A7B8-FF58C7C0EE0D}" type="presParOf" srcId="{4820D938-DCCA-4373-8D57-A9E27D846C72}" destId="{35F86F16-88F0-446F-A13B-5404B2409A21}" srcOrd="1" destOrd="0" presId="urn:microsoft.com/office/officeart/2005/8/layout/pyramid1"/>
    <dgm:cxn modelId="{947F6F6F-F926-4B3D-9A65-7C14286731B8}" type="presParOf" srcId="{C533B264-A39F-46EF-90AF-3626A5640781}" destId="{576FA503-B8F1-45DB-8684-70B45F5169BD}" srcOrd="6" destOrd="0" presId="urn:microsoft.com/office/officeart/2005/8/layout/pyramid1"/>
    <dgm:cxn modelId="{E3267BBB-6B90-426E-8DE3-477979B12A53}" type="presParOf" srcId="{576FA503-B8F1-45DB-8684-70B45F5169BD}" destId="{EF62212B-CBF0-40E6-B966-081A723668F2}" srcOrd="0" destOrd="0" presId="urn:microsoft.com/office/officeart/2005/8/layout/pyramid1"/>
    <dgm:cxn modelId="{F1443433-7E71-4ABF-806B-A385367A3BC2}" type="presParOf" srcId="{576FA503-B8F1-45DB-8684-70B45F5169BD}" destId="{AC27A29B-B104-4CAE-B090-6F7088296BC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FA9C0-DC3F-482D-A961-6E67EC3F0ADC}">
      <dsp:nvSpPr>
        <dsp:cNvPr id="0" name=""/>
        <dsp:cNvSpPr/>
      </dsp:nvSpPr>
      <dsp:spPr>
        <a:xfrm>
          <a:off x="5036042" y="2444429"/>
          <a:ext cx="3001930" cy="30019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1DF025-60F1-4A53-B7B4-932B610FCE89}">
      <dsp:nvSpPr>
        <dsp:cNvPr id="0" name=""/>
        <dsp:cNvSpPr/>
      </dsp:nvSpPr>
      <dsp:spPr>
        <a:xfrm>
          <a:off x="4795887" y="0"/>
          <a:ext cx="3482239" cy="20155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chemeClr val="tx1"/>
            </a:solidFill>
          </a:endParaRPr>
        </a:p>
      </dsp:txBody>
      <dsp:txXfrm>
        <a:off x="4795887" y="0"/>
        <a:ext cx="3482239" cy="2015582"/>
      </dsp:txXfrm>
    </dsp:sp>
    <dsp:sp modelId="{86B8BD31-3D64-4916-A747-F5BDC1B20F62}">
      <dsp:nvSpPr>
        <dsp:cNvPr id="0" name=""/>
        <dsp:cNvSpPr/>
      </dsp:nvSpPr>
      <dsp:spPr>
        <a:xfrm>
          <a:off x="6204273" y="3273219"/>
          <a:ext cx="3001930" cy="3001930"/>
        </a:xfrm>
        <a:prstGeom prst="ellipse">
          <a:avLst/>
        </a:prstGeom>
        <a:solidFill>
          <a:schemeClr val="accent4">
            <a:alpha val="50000"/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3B1558-82A9-4FDF-A84E-F98237E0447C}">
      <dsp:nvSpPr>
        <dsp:cNvPr id="0" name=""/>
        <dsp:cNvSpPr/>
      </dsp:nvSpPr>
      <dsp:spPr>
        <a:xfrm>
          <a:off x="9418861" y="2658852"/>
          <a:ext cx="3122007" cy="2187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chemeClr val="tx1"/>
            </a:solidFill>
          </a:endParaRPr>
        </a:p>
      </dsp:txBody>
      <dsp:txXfrm>
        <a:off x="9418861" y="2658852"/>
        <a:ext cx="3122007" cy="2187120"/>
      </dsp:txXfrm>
    </dsp:sp>
    <dsp:sp modelId="{88CAB005-773B-4A99-868E-FE7474E7624C}">
      <dsp:nvSpPr>
        <dsp:cNvPr id="0" name=""/>
        <dsp:cNvSpPr/>
      </dsp:nvSpPr>
      <dsp:spPr>
        <a:xfrm>
          <a:off x="5742096" y="4616969"/>
          <a:ext cx="3001930" cy="300193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2F2705-5674-41E5-9CCF-C1746582BEFB}">
      <dsp:nvSpPr>
        <dsp:cNvPr id="0" name=""/>
        <dsp:cNvSpPr/>
      </dsp:nvSpPr>
      <dsp:spPr>
        <a:xfrm>
          <a:off x="8938552" y="6389824"/>
          <a:ext cx="3122007" cy="2187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chemeClr val="tx1"/>
            </a:solidFill>
          </a:endParaRPr>
        </a:p>
      </dsp:txBody>
      <dsp:txXfrm>
        <a:off x="8938552" y="6389824"/>
        <a:ext cx="3122007" cy="2187120"/>
      </dsp:txXfrm>
    </dsp:sp>
    <dsp:sp modelId="{768B6256-4962-4C6B-AD36-2C4ACB19B07E}">
      <dsp:nvSpPr>
        <dsp:cNvPr id="0" name=""/>
        <dsp:cNvSpPr/>
      </dsp:nvSpPr>
      <dsp:spPr>
        <a:xfrm>
          <a:off x="4329988" y="4616969"/>
          <a:ext cx="3001930" cy="3001930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E0D1AB-DA8E-417D-956C-DB75BC71B1F2}">
      <dsp:nvSpPr>
        <dsp:cNvPr id="0" name=""/>
        <dsp:cNvSpPr/>
      </dsp:nvSpPr>
      <dsp:spPr>
        <a:xfrm>
          <a:off x="1013454" y="6389824"/>
          <a:ext cx="3122007" cy="2187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chemeClr val="tx1"/>
            </a:solidFill>
          </a:endParaRPr>
        </a:p>
      </dsp:txBody>
      <dsp:txXfrm>
        <a:off x="1013454" y="6389824"/>
        <a:ext cx="3122007" cy="2187120"/>
      </dsp:txXfrm>
    </dsp:sp>
    <dsp:sp modelId="{95E71B1D-1E6F-417D-996E-2E23E942B73C}">
      <dsp:nvSpPr>
        <dsp:cNvPr id="0" name=""/>
        <dsp:cNvSpPr/>
      </dsp:nvSpPr>
      <dsp:spPr>
        <a:xfrm>
          <a:off x="3894107" y="3273819"/>
          <a:ext cx="3001930" cy="300193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5D301A4-1147-492F-96CC-27CE48D7FFC5}">
      <dsp:nvSpPr>
        <dsp:cNvPr id="0" name=""/>
        <dsp:cNvSpPr/>
      </dsp:nvSpPr>
      <dsp:spPr>
        <a:xfrm>
          <a:off x="533145" y="2658852"/>
          <a:ext cx="3122007" cy="2187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chemeClr val="tx1"/>
            </a:solidFill>
          </a:endParaRPr>
        </a:p>
      </dsp:txBody>
      <dsp:txXfrm>
        <a:off x="533145" y="2658852"/>
        <a:ext cx="3122007" cy="218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27BEE-3C42-4A4B-9BC8-502110F74B3B}">
      <dsp:nvSpPr>
        <dsp:cNvPr id="0" name=""/>
        <dsp:cNvSpPr/>
      </dsp:nvSpPr>
      <dsp:spPr>
        <a:xfrm>
          <a:off x="743447" y="0"/>
          <a:ext cx="8425732" cy="3731749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0C46B-209F-4755-A6B7-10FD1DD9119D}">
      <dsp:nvSpPr>
        <dsp:cNvPr id="0" name=""/>
        <dsp:cNvSpPr/>
      </dsp:nvSpPr>
      <dsp:spPr>
        <a:xfrm>
          <a:off x="31715" y="1119524"/>
          <a:ext cx="1127340" cy="14926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 dirty="0">
              <a:solidFill>
                <a:schemeClr val="bg1"/>
              </a:solidFill>
            </a:rPr>
            <a:t>Mục tiêu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86747" y="1174556"/>
        <a:ext cx="1017276" cy="1382635"/>
      </dsp:txXfrm>
    </dsp:sp>
    <dsp:sp modelId="{7E2E619B-1E8B-4169-887D-5A33C2369C6E}">
      <dsp:nvSpPr>
        <dsp:cNvPr id="0" name=""/>
        <dsp:cNvSpPr/>
      </dsp:nvSpPr>
      <dsp:spPr>
        <a:xfrm>
          <a:off x="1286087" y="1119524"/>
          <a:ext cx="1127340" cy="1492699"/>
        </a:xfrm>
        <a:prstGeom prst="roundRect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>
              <a:solidFill>
                <a:schemeClr val="bg1"/>
              </a:solidFill>
            </a:rPr>
            <a:t>Tích hợp</a:t>
          </a:r>
          <a:endParaRPr lang="en-US" sz="2100" kern="1200">
            <a:solidFill>
              <a:schemeClr val="bg1"/>
            </a:solidFill>
          </a:endParaRPr>
        </a:p>
      </dsp:txBody>
      <dsp:txXfrm>
        <a:off x="1341119" y="1174556"/>
        <a:ext cx="1017276" cy="1382635"/>
      </dsp:txXfrm>
    </dsp:sp>
    <dsp:sp modelId="{73968A6F-194C-4C4D-B167-63F6D7796904}">
      <dsp:nvSpPr>
        <dsp:cNvPr id="0" name=""/>
        <dsp:cNvSpPr/>
      </dsp:nvSpPr>
      <dsp:spPr>
        <a:xfrm>
          <a:off x="2540458" y="1119524"/>
          <a:ext cx="1127340" cy="1492699"/>
        </a:xfrm>
        <a:prstGeom prst="roundRect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>
              <a:solidFill>
                <a:schemeClr val="bg1"/>
              </a:solidFill>
            </a:rPr>
            <a:t>Phân vai</a:t>
          </a:r>
          <a:endParaRPr lang="en-US" sz="2100" kern="1200">
            <a:solidFill>
              <a:schemeClr val="bg1"/>
            </a:solidFill>
          </a:endParaRPr>
        </a:p>
      </dsp:txBody>
      <dsp:txXfrm>
        <a:off x="2595490" y="1174556"/>
        <a:ext cx="1017276" cy="1382635"/>
      </dsp:txXfrm>
    </dsp:sp>
    <dsp:sp modelId="{5008C578-DBAA-45F7-94E4-B5BAF57F3B3F}">
      <dsp:nvSpPr>
        <dsp:cNvPr id="0" name=""/>
        <dsp:cNvSpPr/>
      </dsp:nvSpPr>
      <dsp:spPr>
        <a:xfrm>
          <a:off x="3794830" y="1119524"/>
          <a:ext cx="1127340" cy="1492699"/>
        </a:xfrm>
        <a:prstGeom prst="roundRect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>
              <a:solidFill>
                <a:schemeClr val="bg1"/>
              </a:solidFill>
            </a:rPr>
            <a:t>Sản phẩm</a:t>
          </a:r>
          <a:endParaRPr lang="en-US" sz="2100" kern="1200">
            <a:solidFill>
              <a:schemeClr val="bg1"/>
            </a:solidFill>
          </a:endParaRPr>
        </a:p>
      </dsp:txBody>
      <dsp:txXfrm>
        <a:off x="3849862" y="1174556"/>
        <a:ext cx="1017276" cy="1382635"/>
      </dsp:txXfrm>
    </dsp:sp>
    <dsp:sp modelId="{BD2654BD-0348-4590-801E-1D6ECB036C39}">
      <dsp:nvSpPr>
        <dsp:cNvPr id="0" name=""/>
        <dsp:cNvSpPr/>
      </dsp:nvSpPr>
      <dsp:spPr>
        <a:xfrm>
          <a:off x="5049201" y="1119524"/>
          <a:ext cx="1127340" cy="1492699"/>
        </a:xfrm>
        <a:prstGeom prst="roundRect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>
              <a:solidFill>
                <a:schemeClr val="bg1"/>
              </a:solidFill>
            </a:rPr>
            <a:t>Thời gian</a:t>
          </a:r>
          <a:endParaRPr lang="en-US" sz="2100" kern="1200">
            <a:solidFill>
              <a:schemeClr val="bg1"/>
            </a:solidFill>
          </a:endParaRPr>
        </a:p>
      </dsp:txBody>
      <dsp:txXfrm>
        <a:off x="5104233" y="1174556"/>
        <a:ext cx="1017276" cy="1382635"/>
      </dsp:txXfrm>
    </dsp:sp>
    <dsp:sp modelId="{7D5AD6C6-7B17-412C-BC91-CF1538EAAC45}">
      <dsp:nvSpPr>
        <dsp:cNvPr id="0" name=""/>
        <dsp:cNvSpPr/>
      </dsp:nvSpPr>
      <dsp:spPr>
        <a:xfrm>
          <a:off x="6303573" y="1119524"/>
          <a:ext cx="1127340" cy="1492699"/>
        </a:xfrm>
        <a:prstGeom prst="roundRect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>
              <a:solidFill>
                <a:schemeClr val="bg1"/>
              </a:solidFill>
            </a:rPr>
            <a:t>Địa điểm</a:t>
          </a:r>
          <a:endParaRPr lang="en-US" sz="2100" kern="1200">
            <a:solidFill>
              <a:schemeClr val="bg1"/>
            </a:solidFill>
          </a:endParaRPr>
        </a:p>
      </dsp:txBody>
      <dsp:txXfrm>
        <a:off x="6358605" y="1174556"/>
        <a:ext cx="1017276" cy="1382635"/>
      </dsp:txXfrm>
    </dsp:sp>
    <dsp:sp modelId="{45041B78-6FA2-4F88-9840-B6828C695A7B}">
      <dsp:nvSpPr>
        <dsp:cNvPr id="0" name=""/>
        <dsp:cNvSpPr/>
      </dsp:nvSpPr>
      <dsp:spPr>
        <a:xfrm>
          <a:off x="7557945" y="1119524"/>
          <a:ext cx="1127340" cy="1492699"/>
        </a:xfrm>
        <a:prstGeom prst="roundRect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>
              <a:solidFill>
                <a:schemeClr val="bg1"/>
              </a:solidFill>
            </a:rPr>
            <a:t>Đánh giá</a:t>
          </a:r>
          <a:endParaRPr lang="en-US" sz="2100" kern="1200">
            <a:solidFill>
              <a:schemeClr val="bg1"/>
            </a:solidFill>
          </a:endParaRPr>
        </a:p>
      </dsp:txBody>
      <dsp:txXfrm>
        <a:off x="7612977" y="1174556"/>
        <a:ext cx="1017276" cy="1382635"/>
      </dsp:txXfrm>
    </dsp:sp>
    <dsp:sp modelId="{ADFEBD13-827E-4892-8425-3BCB11A769E0}">
      <dsp:nvSpPr>
        <dsp:cNvPr id="0" name=""/>
        <dsp:cNvSpPr/>
      </dsp:nvSpPr>
      <dsp:spPr>
        <a:xfrm>
          <a:off x="8812316" y="1038120"/>
          <a:ext cx="1068594" cy="165550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100" kern="1200">
              <a:solidFill>
                <a:schemeClr val="bg1"/>
              </a:solidFill>
            </a:rPr>
            <a:t>Quảng bá</a:t>
          </a:r>
          <a:endParaRPr lang="en-US" sz="2100" kern="1200">
            <a:solidFill>
              <a:schemeClr val="bg1"/>
            </a:solidFill>
          </a:endParaRPr>
        </a:p>
      </dsp:txBody>
      <dsp:txXfrm>
        <a:off x="8864480" y="1090284"/>
        <a:ext cx="964266" cy="1551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11911-AA52-40DB-887E-DDE267D61658}">
      <dsp:nvSpPr>
        <dsp:cNvPr id="0" name=""/>
        <dsp:cNvSpPr/>
      </dsp:nvSpPr>
      <dsp:spPr>
        <a:xfrm>
          <a:off x="2121516" y="0"/>
          <a:ext cx="707171" cy="667977"/>
        </a:xfrm>
        <a:prstGeom prst="trapezoid">
          <a:avLst>
            <a:gd name="adj" fmla="val 5293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5%</a:t>
          </a:r>
        </a:p>
      </dsp:txBody>
      <dsp:txXfrm>
        <a:off x="2121516" y="0"/>
        <a:ext cx="707171" cy="667977"/>
      </dsp:txXfrm>
    </dsp:sp>
    <dsp:sp modelId="{9FEECDC2-B446-47A2-8411-5896BD3FAE59}">
      <dsp:nvSpPr>
        <dsp:cNvPr id="0" name=""/>
        <dsp:cNvSpPr/>
      </dsp:nvSpPr>
      <dsp:spPr>
        <a:xfrm>
          <a:off x="1767930" y="667977"/>
          <a:ext cx="1414343" cy="667977"/>
        </a:xfrm>
        <a:prstGeom prst="trapezoid">
          <a:avLst>
            <a:gd name="adj" fmla="val 52934"/>
          </a:avLst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10%</a:t>
          </a:r>
        </a:p>
      </dsp:txBody>
      <dsp:txXfrm>
        <a:off x="2015440" y="667977"/>
        <a:ext cx="919323" cy="667977"/>
      </dsp:txXfrm>
    </dsp:sp>
    <dsp:sp modelId="{19DA9A51-AE2D-4B65-93E9-0812C6E0C520}">
      <dsp:nvSpPr>
        <dsp:cNvPr id="0" name=""/>
        <dsp:cNvSpPr/>
      </dsp:nvSpPr>
      <dsp:spPr>
        <a:xfrm>
          <a:off x="1414343" y="1335955"/>
          <a:ext cx="2121516" cy="667977"/>
        </a:xfrm>
        <a:prstGeom prst="trapezoid">
          <a:avLst>
            <a:gd name="adj" fmla="val 52934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20%</a:t>
          </a:r>
        </a:p>
      </dsp:txBody>
      <dsp:txXfrm>
        <a:off x="1785609" y="1335955"/>
        <a:ext cx="1378985" cy="667977"/>
      </dsp:txXfrm>
    </dsp:sp>
    <dsp:sp modelId="{5892E988-5745-440B-A686-3C1213E8FBC3}">
      <dsp:nvSpPr>
        <dsp:cNvPr id="0" name=""/>
        <dsp:cNvSpPr/>
      </dsp:nvSpPr>
      <dsp:spPr>
        <a:xfrm>
          <a:off x="1060758" y="2003932"/>
          <a:ext cx="2828687" cy="667977"/>
        </a:xfrm>
        <a:prstGeom prst="trapezoid">
          <a:avLst>
            <a:gd name="adj" fmla="val 52934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30%</a:t>
          </a:r>
        </a:p>
      </dsp:txBody>
      <dsp:txXfrm>
        <a:off x="1555778" y="2003932"/>
        <a:ext cx="1838647" cy="667977"/>
      </dsp:txXfrm>
    </dsp:sp>
    <dsp:sp modelId="{6037B625-805B-4A3D-BA9F-C9B6464F10C8}">
      <dsp:nvSpPr>
        <dsp:cNvPr id="0" name=""/>
        <dsp:cNvSpPr/>
      </dsp:nvSpPr>
      <dsp:spPr>
        <a:xfrm>
          <a:off x="707171" y="2671910"/>
          <a:ext cx="3535860" cy="667977"/>
        </a:xfrm>
        <a:prstGeom prst="trapezoid">
          <a:avLst>
            <a:gd name="adj" fmla="val 52934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50%</a:t>
          </a:r>
        </a:p>
      </dsp:txBody>
      <dsp:txXfrm>
        <a:off x="1325947" y="2671910"/>
        <a:ext cx="2298309" cy="667977"/>
      </dsp:txXfrm>
    </dsp:sp>
    <dsp:sp modelId="{6F5292E2-71DF-4701-A440-440C28B5A6BF}">
      <dsp:nvSpPr>
        <dsp:cNvPr id="0" name=""/>
        <dsp:cNvSpPr/>
      </dsp:nvSpPr>
      <dsp:spPr>
        <a:xfrm>
          <a:off x="353585" y="3339887"/>
          <a:ext cx="4243032" cy="667977"/>
        </a:xfrm>
        <a:prstGeom prst="trapezoid">
          <a:avLst>
            <a:gd name="adj" fmla="val 52934"/>
          </a:avLst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75%</a:t>
          </a:r>
        </a:p>
      </dsp:txBody>
      <dsp:txXfrm>
        <a:off x="1096116" y="3339887"/>
        <a:ext cx="2757970" cy="667977"/>
      </dsp:txXfrm>
    </dsp:sp>
    <dsp:sp modelId="{EF62212B-CBF0-40E6-B966-081A723668F2}">
      <dsp:nvSpPr>
        <dsp:cNvPr id="0" name=""/>
        <dsp:cNvSpPr/>
      </dsp:nvSpPr>
      <dsp:spPr>
        <a:xfrm>
          <a:off x="0" y="4007865"/>
          <a:ext cx="4950203" cy="667977"/>
        </a:xfrm>
        <a:prstGeom prst="trapezoid">
          <a:avLst>
            <a:gd name="adj" fmla="val 52934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90%</a:t>
          </a:r>
        </a:p>
      </dsp:txBody>
      <dsp:txXfrm>
        <a:off x="866285" y="4007865"/>
        <a:ext cx="3217632" cy="667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2E48-A5E5-4AFB-8D63-4343577D7828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3DC4A-DF44-4932-B2FC-53614ACA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61D82-902C-409E-B450-65CFF46BA3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3310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truyền</a:t>
            </a:r>
            <a:r>
              <a:rPr lang="en-US" baseline="0" dirty="0"/>
              <a:t> </a:t>
            </a:r>
            <a:r>
              <a:rPr lang="en-US" baseline="0" dirty="0" err="1"/>
              <a:t>thống</a:t>
            </a:r>
            <a:r>
              <a:rPr lang="en-US" baseline="0" dirty="0"/>
              <a:t> </a:t>
            </a:r>
          </a:p>
          <a:p>
            <a:r>
              <a:rPr lang="en-US" baseline="0" dirty="0"/>
              <a:t>Người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kênh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duy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đủ</a:t>
            </a:r>
            <a:r>
              <a:rPr lang="en-US" baseline="0" dirty="0"/>
              <a:t> </a:t>
            </a:r>
            <a:r>
              <a:rPr lang="en-US" baseline="0" dirty="0" err="1"/>
              <a:t>quyền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duy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học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DC4A-DF44-4932-B2FC-53614ACA8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mô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học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đại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việc </a:t>
            </a:r>
            <a:r>
              <a:rPr lang="en-US" baseline="0" dirty="0" err="1"/>
              <a:t>tiếp</a:t>
            </a:r>
            <a:r>
              <a:rPr lang="en-US" baseline="0" dirty="0"/>
              <a:t> thu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. Việc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lực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học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đa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DC4A-DF44-4932-B2FC-53614ACA8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aseline="0" dirty="0" err="1"/>
              <a:t>Cách</a:t>
            </a:r>
            <a:r>
              <a:rPr lang="en-US" sz="1800" baseline="0" dirty="0"/>
              <a:t> </a:t>
            </a:r>
            <a:r>
              <a:rPr lang="en-US" sz="1800" baseline="0" dirty="0" err="1"/>
              <a:t>tiếp</a:t>
            </a:r>
            <a:r>
              <a:rPr lang="en-US" sz="1800" baseline="0" dirty="0"/>
              <a:t> </a:t>
            </a:r>
            <a:r>
              <a:rPr lang="en-US" sz="1800" baseline="0" dirty="0" err="1"/>
              <a:t>cận</a:t>
            </a:r>
            <a:r>
              <a:rPr lang="en-US" sz="1800" baseline="0" dirty="0"/>
              <a:t> </a:t>
            </a:r>
            <a:r>
              <a:rPr lang="en-US" sz="1800" baseline="0" dirty="0" err="1"/>
              <a:t>thứ</a:t>
            </a:r>
            <a:r>
              <a:rPr lang="en-US" sz="1800" baseline="0" dirty="0"/>
              <a:t> </a:t>
            </a:r>
            <a:r>
              <a:rPr lang="en-US" sz="1800" baseline="0" dirty="0" err="1"/>
              <a:t>nhất</a:t>
            </a:r>
            <a:r>
              <a:rPr lang="en-US" sz="1800" baseline="0" dirty="0"/>
              <a:t> </a:t>
            </a:r>
            <a:r>
              <a:rPr lang="en-US" sz="1800" baseline="0" dirty="0" err="1"/>
              <a:t>chúng</a:t>
            </a:r>
            <a:r>
              <a:rPr lang="en-US" sz="1800" baseline="0" dirty="0"/>
              <a:t> ta </a:t>
            </a:r>
            <a:r>
              <a:rPr lang="en-US" sz="1800" baseline="0" dirty="0" err="1"/>
              <a:t>hướng</a:t>
            </a:r>
            <a:r>
              <a:rPr lang="en-US" sz="1800" baseline="0" dirty="0"/>
              <a:t> </a:t>
            </a:r>
            <a:r>
              <a:rPr lang="en-US" sz="1800" baseline="0" dirty="0" err="1"/>
              <a:t>đến</a:t>
            </a:r>
            <a:r>
              <a:rPr lang="en-US" sz="1800" baseline="0" dirty="0"/>
              <a:t> </a:t>
            </a:r>
            <a:r>
              <a:rPr lang="en-US" sz="1800" baseline="0" dirty="0" err="1"/>
              <a:t>và</a:t>
            </a:r>
            <a:r>
              <a:rPr lang="en-US" sz="1800" baseline="0" dirty="0"/>
              <a:t> thực </a:t>
            </a:r>
            <a:r>
              <a:rPr lang="en-US" sz="1800" baseline="0" dirty="0" err="1"/>
              <a:t>hiện</a:t>
            </a:r>
            <a:r>
              <a:rPr lang="en-US" sz="1800" baseline="0" dirty="0"/>
              <a:t> </a:t>
            </a:r>
            <a:r>
              <a:rPr lang="en-US" sz="1800" baseline="0" dirty="0" err="1"/>
              <a:t>đó</a:t>
            </a:r>
            <a:r>
              <a:rPr lang="en-US" sz="1800" baseline="0" dirty="0"/>
              <a:t> </a:t>
            </a:r>
            <a:r>
              <a:rPr lang="en-US" sz="1800" baseline="0" dirty="0" err="1"/>
              <a:t>là</a:t>
            </a:r>
            <a:r>
              <a:rPr lang="en-US" sz="1800" baseline="0" dirty="0"/>
              <a:t> </a:t>
            </a:r>
            <a:r>
              <a:rPr lang="en-US" sz="1800" baseline="0" dirty="0" err="1"/>
              <a:t>phương</a:t>
            </a:r>
            <a:r>
              <a:rPr lang="en-US" sz="1800" baseline="0" dirty="0"/>
              <a:t> pháp E learning.</a:t>
            </a:r>
          </a:p>
          <a:p>
            <a:r>
              <a:rPr lang="en-US" sz="1800" baseline="0" dirty="0" err="1"/>
              <a:t>Các</a:t>
            </a:r>
            <a:r>
              <a:rPr lang="en-US" sz="1800" baseline="0" dirty="0"/>
              <a:t> bạn </a:t>
            </a:r>
            <a:r>
              <a:rPr lang="en-US" sz="1800" baseline="0" dirty="0" err="1"/>
              <a:t>sẽ</a:t>
            </a:r>
            <a:r>
              <a:rPr lang="en-US" sz="1800" baseline="0" dirty="0"/>
              <a:t> </a:t>
            </a:r>
            <a:r>
              <a:rPr lang="en-US" sz="1800" baseline="0" dirty="0" err="1"/>
              <a:t>làm</a:t>
            </a:r>
            <a:r>
              <a:rPr lang="en-US" sz="1800" baseline="0" dirty="0"/>
              <a:t> </a:t>
            </a:r>
            <a:r>
              <a:rPr lang="en-US" sz="1800" baseline="0" dirty="0" err="1"/>
              <a:t>ra</a:t>
            </a:r>
            <a:r>
              <a:rPr lang="en-US" sz="1800" baseline="0" dirty="0"/>
              <a:t> </a:t>
            </a:r>
            <a:r>
              <a:rPr lang="en-US" sz="1800" baseline="0" dirty="0" err="1"/>
              <a:t>các</a:t>
            </a:r>
            <a:r>
              <a:rPr lang="en-US" sz="1800" baseline="0" dirty="0"/>
              <a:t> video </a:t>
            </a:r>
            <a:r>
              <a:rPr lang="en-US" sz="1800" baseline="0" dirty="0" err="1"/>
              <a:t>hướng</a:t>
            </a:r>
            <a:r>
              <a:rPr lang="en-US" sz="1800" baseline="0" dirty="0"/>
              <a:t> </a:t>
            </a:r>
            <a:r>
              <a:rPr lang="en-US" sz="1800" baseline="0" dirty="0" err="1"/>
              <a:t>dẫn</a:t>
            </a:r>
            <a:r>
              <a:rPr lang="en-US" sz="1800" baseline="0" dirty="0"/>
              <a:t> </a:t>
            </a:r>
            <a:r>
              <a:rPr lang="en-US" sz="1800" baseline="0" dirty="0" err="1"/>
              <a:t>để</a:t>
            </a:r>
            <a:r>
              <a:rPr lang="en-US" sz="1800" baseline="0" dirty="0"/>
              <a:t> hs </a:t>
            </a:r>
            <a:r>
              <a:rPr lang="en-US" sz="1800" baseline="0" dirty="0" err="1"/>
              <a:t>có</a:t>
            </a:r>
            <a:r>
              <a:rPr lang="en-US" sz="1800" baseline="0" dirty="0"/>
              <a:t> </a:t>
            </a:r>
            <a:r>
              <a:rPr lang="en-US" sz="1800" baseline="0" dirty="0" err="1"/>
              <a:t>thể</a:t>
            </a:r>
            <a:r>
              <a:rPr lang="en-US" sz="1800" baseline="0" dirty="0"/>
              <a:t> </a:t>
            </a:r>
            <a:r>
              <a:rPr lang="en-US" sz="1800" baseline="0" dirty="0" err="1"/>
              <a:t>nghiên</a:t>
            </a:r>
            <a:r>
              <a:rPr lang="en-US" sz="1800" baseline="0" dirty="0"/>
              <a:t> </a:t>
            </a:r>
            <a:r>
              <a:rPr lang="en-US" sz="1800" baseline="0" dirty="0" err="1"/>
              <a:t>cứu</a:t>
            </a:r>
            <a:r>
              <a:rPr lang="en-US" sz="1800" baseline="0" dirty="0"/>
              <a:t> </a:t>
            </a:r>
            <a:r>
              <a:rPr lang="en-US" sz="1800" baseline="0" dirty="0" err="1"/>
              <a:t>bài</a:t>
            </a:r>
            <a:r>
              <a:rPr lang="en-US" sz="1800" baseline="0" dirty="0"/>
              <a:t> học ở nhà </a:t>
            </a:r>
            <a:r>
              <a:rPr lang="en-US" sz="1800" baseline="0" dirty="0" err="1"/>
              <a:t>hoặc</a:t>
            </a:r>
            <a:r>
              <a:rPr lang="en-US" sz="1800" baseline="0" dirty="0"/>
              <a:t> </a:t>
            </a:r>
            <a:r>
              <a:rPr lang="en-US" sz="1800" baseline="0" dirty="0" err="1"/>
              <a:t>về</a:t>
            </a:r>
            <a:r>
              <a:rPr lang="en-US" sz="1800" baseline="0" dirty="0"/>
              <a:t> nhà </a:t>
            </a:r>
            <a:r>
              <a:rPr lang="en-US" sz="1800" baseline="0" dirty="0" err="1"/>
              <a:t>xem</a:t>
            </a:r>
            <a:r>
              <a:rPr lang="en-US" sz="1800" baseline="0" dirty="0"/>
              <a:t> </a:t>
            </a:r>
            <a:r>
              <a:rPr lang="en-US" sz="1800" baseline="0" dirty="0" err="1"/>
              <a:t>lại</a:t>
            </a:r>
            <a:r>
              <a:rPr lang="en-US" sz="1800" baseline="0" dirty="0"/>
              <a:t> </a:t>
            </a:r>
            <a:r>
              <a:rPr lang="en-US" sz="1800" baseline="0" dirty="0" err="1"/>
              <a:t>nếu</a:t>
            </a:r>
            <a:r>
              <a:rPr lang="en-US" sz="1800" baseline="0" dirty="0"/>
              <a:t> </a:t>
            </a:r>
            <a:r>
              <a:rPr lang="en-US" sz="1800" baseline="0" dirty="0" err="1"/>
              <a:t>nghe</a:t>
            </a:r>
            <a:r>
              <a:rPr lang="en-US" sz="1800" baseline="0" dirty="0"/>
              <a:t> </a:t>
            </a:r>
            <a:r>
              <a:rPr lang="en-US" sz="1800" baseline="0" dirty="0" err="1"/>
              <a:t>giảng</a:t>
            </a:r>
            <a:r>
              <a:rPr lang="en-US" sz="1800" baseline="0" dirty="0"/>
              <a:t> </a:t>
            </a:r>
            <a:r>
              <a:rPr lang="en-US" sz="1800" baseline="0" dirty="0" err="1"/>
              <a:t>trong</a:t>
            </a:r>
            <a:r>
              <a:rPr lang="en-US" sz="1800" baseline="0" dirty="0"/>
              <a:t> </a:t>
            </a:r>
            <a:r>
              <a:rPr lang="en-US" sz="1800" baseline="0" dirty="0" err="1"/>
              <a:t>lớp</a:t>
            </a:r>
            <a:r>
              <a:rPr lang="en-US" sz="1800" baseline="0" dirty="0"/>
              <a:t> </a:t>
            </a:r>
            <a:r>
              <a:rPr lang="en-US" sz="1800" baseline="0" dirty="0" err="1"/>
              <a:t>chưa</a:t>
            </a:r>
            <a:r>
              <a:rPr lang="en-US" sz="1800" baseline="0" dirty="0"/>
              <a:t> </a:t>
            </a:r>
            <a:r>
              <a:rPr lang="en-US" sz="1800" baseline="0" dirty="0" err="1"/>
              <a:t>kịp</a:t>
            </a:r>
            <a:r>
              <a:rPr lang="en-US" sz="1800" baseline="0" dirty="0"/>
              <a:t> </a:t>
            </a:r>
            <a:r>
              <a:rPr lang="en-US" sz="1800" baseline="0" dirty="0" err="1"/>
              <a:t>tiếp</a:t>
            </a:r>
            <a:r>
              <a:rPr lang="en-US" sz="1800" baseline="0" dirty="0"/>
              <a:t> thu.</a:t>
            </a:r>
          </a:p>
          <a:p>
            <a:r>
              <a:rPr lang="en-US" sz="1800" baseline="0" dirty="0"/>
              <a:t>Như </a:t>
            </a:r>
            <a:r>
              <a:rPr lang="en-US" sz="1800" baseline="0" dirty="0" err="1"/>
              <a:t>vậy</a:t>
            </a:r>
            <a:r>
              <a:rPr lang="en-US" sz="1800" baseline="0" dirty="0"/>
              <a:t> </a:t>
            </a:r>
            <a:r>
              <a:rPr lang="en-US" sz="1800" baseline="0" dirty="0" err="1"/>
              <a:t>các</a:t>
            </a:r>
            <a:r>
              <a:rPr lang="en-US" sz="1800" baseline="0" dirty="0"/>
              <a:t> video </a:t>
            </a:r>
            <a:r>
              <a:rPr lang="en-US" sz="1800" baseline="0" dirty="0" err="1"/>
              <a:t>hướng</a:t>
            </a:r>
            <a:r>
              <a:rPr lang="en-US" sz="1800" baseline="0" dirty="0"/>
              <a:t> </a:t>
            </a:r>
            <a:r>
              <a:rPr lang="en-US" sz="1800" baseline="0" dirty="0" err="1"/>
              <a:t>dẫn</a:t>
            </a:r>
            <a:r>
              <a:rPr lang="en-US" sz="1800" baseline="0" dirty="0"/>
              <a:t> </a:t>
            </a:r>
            <a:r>
              <a:rPr lang="en-US" sz="1800" baseline="0" dirty="0" err="1"/>
              <a:t>của</a:t>
            </a:r>
            <a:r>
              <a:rPr lang="en-US" sz="1800" baseline="0" dirty="0"/>
              <a:t> </a:t>
            </a:r>
            <a:r>
              <a:rPr lang="en-US" sz="1800" baseline="0" dirty="0" err="1"/>
              <a:t>các</a:t>
            </a:r>
            <a:r>
              <a:rPr lang="en-US" sz="1800" baseline="0" dirty="0"/>
              <a:t> </a:t>
            </a:r>
            <a:r>
              <a:rPr lang="en-US" sz="1800" baseline="0" dirty="0" err="1"/>
              <a:t>thầy</a:t>
            </a:r>
            <a:r>
              <a:rPr lang="en-US" sz="1800" baseline="0" dirty="0"/>
              <a:t> cô </a:t>
            </a:r>
            <a:r>
              <a:rPr lang="en-US" sz="1800" baseline="0" dirty="0" err="1"/>
              <a:t>có</a:t>
            </a:r>
            <a:r>
              <a:rPr lang="en-US" sz="1800" baseline="0" dirty="0"/>
              <a:t> </a:t>
            </a:r>
            <a:r>
              <a:rPr lang="en-US" sz="1800" baseline="0" dirty="0" err="1"/>
              <a:t>thể</a:t>
            </a:r>
            <a:r>
              <a:rPr lang="en-US" sz="1800" baseline="0" dirty="0"/>
              <a:t> </a:t>
            </a:r>
            <a:r>
              <a:rPr lang="en-US" sz="1800" baseline="0" dirty="0" err="1"/>
              <a:t>dùng</a:t>
            </a:r>
            <a:r>
              <a:rPr lang="en-US" sz="1800" baseline="0" dirty="0"/>
              <a:t> </a:t>
            </a:r>
            <a:r>
              <a:rPr lang="en-US" sz="1800" baseline="0" dirty="0" err="1"/>
              <a:t>vào</a:t>
            </a:r>
            <a:r>
              <a:rPr lang="en-US" sz="1800" baseline="0" dirty="0"/>
              <a:t> </a:t>
            </a:r>
            <a:r>
              <a:rPr lang="en-US" sz="1800" baseline="0" dirty="0" err="1"/>
              <a:t>trước</a:t>
            </a:r>
            <a:r>
              <a:rPr lang="en-US" sz="1800" baseline="0" dirty="0"/>
              <a:t> hay </a:t>
            </a:r>
            <a:r>
              <a:rPr lang="en-US" sz="1800" baseline="0" dirty="0" err="1"/>
              <a:t>sau</a:t>
            </a:r>
            <a:r>
              <a:rPr lang="en-US" sz="1800" baseline="0" dirty="0"/>
              <a:t> </a:t>
            </a:r>
            <a:r>
              <a:rPr lang="en-US" sz="1800" baseline="0" dirty="0" err="1"/>
              <a:t>tiết</a:t>
            </a:r>
            <a:r>
              <a:rPr lang="en-US" sz="1800" baseline="0" dirty="0"/>
              <a:t> học.</a:t>
            </a:r>
          </a:p>
          <a:p>
            <a:r>
              <a:rPr lang="en-US" sz="1800" baseline="0" dirty="0" err="1"/>
              <a:t>Cách</a:t>
            </a:r>
            <a:r>
              <a:rPr lang="en-US" sz="1800" baseline="0" dirty="0"/>
              <a:t> </a:t>
            </a:r>
            <a:r>
              <a:rPr lang="en-US" sz="1800" baseline="0" dirty="0" err="1"/>
              <a:t>tiếp</a:t>
            </a:r>
            <a:r>
              <a:rPr lang="en-US" sz="1800" baseline="0" dirty="0"/>
              <a:t> </a:t>
            </a:r>
            <a:r>
              <a:rPr lang="en-US" sz="1800" baseline="0" dirty="0" err="1"/>
              <a:t>cận</a:t>
            </a:r>
            <a:r>
              <a:rPr lang="en-US" sz="1800" baseline="0" dirty="0"/>
              <a:t> </a:t>
            </a:r>
            <a:r>
              <a:rPr lang="en-US" sz="1800" baseline="0" dirty="0" err="1"/>
              <a:t>thứ</a:t>
            </a:r>
            <a:r>
              <a:rPr lang="en-US" sz="1800" baseline="0" dirty="0"/>
              <a:t> hai </a:t>
            </a:r>
            <a:r>
              <a:rPr lang="en-US" sz="1800" baseline="0" dirty="0" err="1"/>
              <a:t>là</a:t>
            </a:r>
            <a:r>
              <a:rPr lang="en-US" sz="1800" baseline="0" dirty="0"/>
              <a:t> </a:t>
            </a:r>
            <a:r>
              <a:rPr lang="en-US" sz="1800" baseline="0" dirty="0" err="1"/>
              <a:t>gì</a:t>
            </a:r>
            <a:r>
              <a:rPr lang="en-US" sz="1800" baseline="0" dirty="0"/>
              <a:t>?</a:t>
            </a:r>
          </a:p>
          <a:p>
            <a:r>
              <a:rPr lang="en-US" sz="1800" baseline="0" dirty="0" err="1"/>
              <a:t>Đó</a:t>
            </a:r>
            <a:r>
              <a:rPr lang="en-US" sz="1800" baseline="0" dirty="0"/>
              <a:t> </a:t>
            </a:r>
            <a:r>
              <a:rPr lang="en-US" sz="1800" baseline="0" dirty="0" err="1"/>
              <a:t>chính</a:t>
            </a:r>
            <a:r>
              <a:rPr lang="en-US" sz="1800" baseline="0" dirty="0"/>
              <a:t> </a:t>
            </a:r>
            <a:r>
              <a:rPr lang="en-US" sz="1800" baseline="0" dirty="0" err="1"/>
              <a:t>là</a:t>
            </a:r>
            <a:r>
              <a:rPr lang="en-US" sz="1800" baseline="0" dirty="0"/>
              <a:t> </a:t>
            </a:r>
            <a:r>
              <a:rPr lang="en-US" sz="1800" baseline="0" dirty="0" err="1"/>
              <a:t>dạy</a:t>
            </a:r>
            <a:r>
              <a:rPr lang="en-US" sz="1800" baseline="0" dirty="0"/>
              <a:t> học </a:t>
            </a:r>
            <a:r>
              <a:rPr lang="en-US" sz="1800" baseline="0" dirty="0" err="1"/>
              <a:t>theo</a:t>
            </a:r>
            <a:r>
              <a:rPr lang="en-US" sz="1800" baseline="0" dirty="0"/>
              <a:t> </a:t>
            </a:r>
            <a:r>
              <a:rPr lang="en-US" sz="1800" baseline="0" dirty="0" err="1"/>
              <a:t>dự</a:t>
            </a:r>
            <a:r>
              <a:rPr lang="en-US" sz="1800" baseline="0" dirty="0"/>
              <a:t> </a:t>
            </a:r>
            <a:r>
              <a:rPr lang="en-US" sz="1800" baseline="0" dirty="0" err="1"/>
              <a:t>án</a:t>
            </a:r>
            <a:endParaRPr lang="en-US" sz="1800" baseline="0" dirty="0"/>
          </a:p>
          <a:p>
            <a:endParaRPr lang="en-US" sz="1800" baseline="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3DC4A-DF44-4932-B2FC-53614ACA80F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3426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Dạy</a:t>
            </a:r>
            <a:r>
              <a:rPr lang="en-US" baseline="0" dirty="0"/>
              <a:t> hoc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nghiệm thực </a:t>
            </a:r>
            <a:r>
              <a:rPr lang="en-US" baseline="0" dirty="0" err="1"/>
              <a:t>tế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thực </a:t>
            </a:r>
            <a:r>
              <a:rPr lang="en-US" baseline="0" dirty="0" err="1"/>
              <a:t>tế</a:t>
            </a:r>
            <a:r>
              <a:rPr lang="en-US" baseline="0" dirty="0"/>
              <a:t> giúp học sinh học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kỹ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kỷ</a:t>
            </a:r>
            <a:r>
              <a:rPr lang="en-US" baseline="0" dirty="0"/>
              <a:t> 21 </a:t>
            </a:r>
            <a:r>
              <a:rPr lang="en-US" baseline="0" dirty="0" err="1"/>
              <a:t>thông</a:t>
            </a:r>
            <a:r>
              <a:rPr lang="en-US" baseline="0" dirty="0"/>
              <a:t> qua </a:t>
            </a:r>
            <a:r>
              <a:rPr lang="en-US" baseline="0" dirty="0" err="1"/>
              <a:t>mọi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toàn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thựuc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DC4A-DF44-4932-B2FC-53614ACA8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38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Trong </a:t>
            </a:r>
            <a:r>
              <a:rPr lang="en-US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cô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phối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[ cả 3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việc </a:t>
            </a:r>
            <a:r>
              <a:rPr lang="en-US" baseline="0" dirty="0" err="1"/>
              <a:t>của</a:t>
            </a:r>
            <a:r>
              <a:rPr lang="en-US" baseline="0" dirty="0"/>
              <a:t> hs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nghiên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 , </a:t>
            </a:r>
            <a:r>
              <a:rPr lang="vi-VN" baseline="0" dirty="0"/>
              <a:t>tự tìm kiếm tri thức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độc</a:t>
            </a:r>
            <a:r>
              <a:rPr lang="en-US" baseline="0" dirty="0"/>
              <a:t> </a:t>
            </a:r>
            <a:r>
              <a:rPr lang="en-US" baseline="0" dirty="0" err="1"/>
              <a:t>lập.HÌnh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phát </a:t>
            </a:r>
            <a:r>
              <a:rPr lang="en-US" baseline="0" dirty="0" err="1"/>
              <a:t>triển</a:t>
            </a:r>
            <a:r>
              <a:rPr lang="en-US" baseline="0" dirty="0"/>
              <a:t> </a:t>
            </a:r>
            <a:r>
              <a:rPr lang="vi-VN" baseline="0" dirty="0"/>
              <a:t>,</a:t>
            </a:r>
            <a:r>
              <a:rPr lang="en-US" sz="1200" b="1" dirty="0">
                <a:solidFill>
                  <a:srgbClr val="FF0000"/>
                </a:solidFill>
                <a:latin typeface="Candara" pitchFamily="34" charset="0"/>
              </a:rPr>
              <a:t> KHẢ NĂNG TỰ HỌC</a:t>
            </a:r>
            <a:endParaRPr lang="vi-VN" sz="1200" b="1" dirty="0">
              <a:solidFill>
                <a:srgbClr val="FF0000"/>
              </a:solidFill>
              <a:latin typeface="Candar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FF0000"/>
                </a:solidFill>
                <a:latin typeface="Candara" pitchFamily="34" charset="0"/>
              </a:rPr>
              <a:t>Hình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thức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thứ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2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là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vi-VN" sz="1200" b="1" dirty="0">
                <a:solidFill>
                  <a:srgbClr val="FF0000"/>
                </a:solidFill>
                <a:latin typeface="Candara" pitchFamily="34" charset="0"/>
              </a:rPr>
              <a:t>TƯƠNG</a:t>
            </a:r>
            <a:r>
              <a:rPr lang="vi-VN" sz="1200" b="1" baseline="0" dirty="0">
                <a:solidFill>
                  <a:srgbClr val="FF0000"/>
                </a:solidFill>
                <a:latin typeface="Candara" pitchFamily="34" charset="0"/>
              </a:rPr>
              <a:t> TÁC : </a:t>
            </a:r>
            <a:r>
              <a:rPr lang="en-US" sz="1200" b="1" dirty="0">
                <a:solidFill>
                  <a:srgbClr val="FF0000"/>
                </a:solidFill>
                <a:latin typeface="Candara" pitchFamily="34" charset="0"/>
              </a:rPr>
              <a:t>BIẾT CHIA SẺ KIẾN THỨC</a:t>
            </a:r>
            <a:endParaRPr lang="vi-VN" sz="1200" b="1" dirty="0">
              <a:solidFill>
                <a:srgbClr val="FF0000"/>
              </a:solidFill>
              <a:latin typeface="Candar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Candara" pitchFamily="34" charset="0"/>
              </a:rPr>
              <a:t>Và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hình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thức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thứ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ba </a:t>
            </a:r>
            <a:r>
              <a:rPr lang="vi-VN" sz="1200" b="1" dirty="0">
                <a:solidFill>
                  <a:srgbClr val="FF0000"/>
                </a:solidFill>
                <a:latin typeface="Candara" pitchFamily="34" charset="0"/>
              </a:rPr>
              <a:t>HỢP</a:t>
            </a:r>
            <a:r>
              <a:rPr lang="vi-VN" sz="1200" b="1" baseline="0" dirty="0">
                <a:solidFill>
                  <a:srgbClr val="FF0000"/>
                </a:solidFill>
                <a:latin typeface="Candara" pitchFamily="34" charset="0"/>
              </a:rPr>
              <a:t> TÁC : Làm việc nhóm để tăng sức mạnh.</a:t>
            </a:r>
            <a:endParaRPr lang="en-US" sz="1200" b="1" baseline="0" dirty="0">
              <a:solidFill>
                <a:srgbClr val="FF0000"/>
              </a:solidFill>
              <a:latin typeface="Candar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CỤ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thể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hơn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nữa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là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1200" b="1" baseline="0" dirty="0" err="1">
                <a:solidFill>
                  <a:srgbClr val="FF0000"/>
                </a:solidFill>
                <a:latin typeface="Candara" pitchFamily="34" charset="0"/>
              </a:rPr>
              <a:t>gì</a:t>
            </a:r>
            <a:r>
              <a:rPr lang="en-US" sz="1200" b="1" baseline="0" dirty="0">
                <a:solidFill>
                  <a:srgbClr val="FF0000"/>
                </a:solidFill>
                <a:latin typeface="Candara" pitchFamily="34" charset="0"/>
              </a:rPr>
              <a:t>?</a:t>
            </a:r>
            <a:endParaRPr lang="en-US" sz="1200" b="1" dirty="0">
              <a:solidFill>
                <a:srgbClr val="FF0000"/>
              </a:solidFill>
              <a:latin typeface="Candar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FF0000"/>
              </a:solidFill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AF0CD-C5E8-489C-BBF5-9AA5C836F9E4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1730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kế </a:t>
            </a:r>
            <a:r>
              <a:rPr lang="en-US" baseline="0" dirty="0" err="1"/>
              <a:t>hoạch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1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cô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lập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kế </a:t>
            </a:r>
            <a:r>
              <a:rPr lang="en-US" baseline="0" dirty="0" err="1"/>
              <a:t>hoạch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chí</a:t>
            </a:r>
            <a:r>
              <a:rPr lang="en-US" baseline="0" dirty="0"/>
              <a:t> </a:t>
            </a:r>
          </a:p>
          <a:p>
            <a:pPr lvl="0">
              <a:buNone/>
            </a:pPr>
            <a:r>
              <a:rPr lang="vi-VN" sz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Mục tiêu</a:t>
            </a:r>
            <a:endParaRPr lang="en-US" sz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vi-VN" sz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Tích hợp</a:t>
            </a:r>
            <a:endParaRPr lang="en-US" sz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vi-VN" sz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Phân vai</a:t>
            </a:r>
            <a:endParaRPr lang="en-US" sz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vi-VN" sz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Sản phẩm</a:t>
            </a:r>
            <a:endParaRPr lang="en-US" sz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vi-VN" sz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Thời gian</a:t>
            </a:r>
            <a:endParaRPr lang="en-US" sz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vi-VN" sz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Địa điểm</a:t>
            </a:r>
            <a:endParaRPr lang="en-US" sz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vi-VN" sz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Đánh giá</a:t>
            </a:r>
            <a:endParaRPr lang="en-US" sz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pPr lvl="0">
              <a:buNone/>
            </a:pPr>
            <a:r>
              <a:rPr lang="vi-VN" sz="120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Quảng bá</a:t>
            </a:r>
            <a:endParaRPr lang="en-US" sz="120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  <a:p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  <a:p>
            <a:r>
              <a:rPr lang="en-US" baseline="0" dirty="0"/>
              <a:t>Và </a:t>
            </a:r>
            <a:r>
              <a:rPr lang="en-US" baseline="0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mang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”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tuổi</a:t>
            </a:r>
            <a:r>
              <a:rPr lang="en-US" baseline="0" dirty="0"/>
              <a:t> teen?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DC4A-DF44-4932-B2FC-53614ACA80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2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thiệu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bạn </a:t>
            </a:r>
            <a:r>
              <a:rPr lang="en-US" baseline="0" dirty="0" err="1"/>
              <a:t>tháp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nhơ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học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thấy</a:t>
            </a:r>
            <a:r>
              <a:rPr lang="en-US" baseline="0" dirty="0"/>
              <a:t> </a:t>
            </a:r>
            <a:r>
              <a:rPr lang="en-US" baseline="0" dirty="0" err="1"/>
              <a:t>rằng</a:t>
            </a:r>
            <a:r>
              <a:rPr lang="en-US" baseline="0" dirty="0"/>
              <a:t> hs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5%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endParaRPr lang="en-US" baseline="0" dirty="0"/>
          </a:p>
          <a:p>
            <a:r>
              <a:rPr lang="en-US" baseline="0" dirty="0"/>
              <a:t>10%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endParaRPr lang="en-US" baseline="0" dirty="0"/>
          </a:p>
          <a:p>
            <a:r>
              <a:rPr lang="en-US" baseline="0" dirty="0"/>
              <a:t>20%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thính</a:t>
            </a:r>
            <a:r>
              <a:rPr lang="en-US" baseline="0" dirty="0"/>
              <a:t>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thị </a:t>
            </a:r>
            <a:r>
              <a:rPr lang="en-US" baseline="0" dirty="0" err="1"/>
              <a:t>giác</a:t>
            </a:r>
            <a:r>
              <a:rPr lang="en-US" baseline="0" dirty="0"/>
              <a:t> </a:t>
            </a:r>
            <a:r>
              <a:rPr lang="en-US" baseline="0" dirty="0" err="1"/>
              <a:t>tức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nhìn</a:t>
            </a:r>
            <a:endParaRPr lang="en-US" baseline="0" dirty="0"/>
          </a:p>
          <a:p>
            <a:r>
              <a:rPr lang="en-US" baseline="0" dirty="0"/>
              <a:t>50%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em </a:t>
            </a:r>
            <a:r>
              <a:rPr lang="en-US" baseline="0" dirty="0" err="1"/>
              <a:t>thuyết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</a:p>
          <a:p>
            <a:r>
              <a:rPr lang="en-US" baseline="0" dirty="0"/>
              <a:t>Đạt </a:t>
            </a:r>
            <a:r>
              <a:rPr lang="en-US" baseline="0" dirty="0" err="1"/>
              <a:t>được</a:t>
            </a:r>
            <a:r>
              <a:rPr lang="en-US" baseline="0" dirty="0"/>
              <a:t> 75%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em </a:t>
            </a:r>
            <a:r>
              <a:rPr lang="en-US" baseline="0" dirty="0" err="1"/>
              <a:t>được</a:t>
            </a:r>
            <a:r>
              <a:rPr lang="en-US" baseline="0" dirty="0"/>
              <a:t> thực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khắc</a:t>
            </a:r>
            <a:r>
              <a:rPr lang="en-US" baseline="0" dirty="0"/>
              <a:t> </a:t>
            </a:r>
            <a:r>
              <a:rPr lang="en-US" baseline="0" dirty="0" err="1"/>
              <a:t>sâu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90%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em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baseline="0" dirty="0"/>
          </a:p>
          <a:p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lý</a:t>
            </a:r>
            <a:r>
              <a:rPr lang="en-US" baseline="0" dirty="0"/>
              <a:t> do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học </a:t>
            </a:r>
            <a:r>
              <a:rPr lang="en-US" baseline="0" dirty="0" err="1"/>
              <a:t>xong</a:t>
            </a:r>
            <a:r>
              <a:rPr lang="en-US" baseline="0" dirty="0"/>
              <a:t> Chương </a:t>
            </a:r>
            <a:r>
              <a:rPr lang="en-US" baseline="0" dirty="0" err="1"/>
              <a:t>trình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em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cn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kể</a:t>
            </a:r>
            <a:r>
              <a:rPr lang="en-US" baseline="0" dirty="0"/>
              <a:t> cả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61D82-902C-409E-B450-65CFF46BA3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6729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tôi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nghị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hs </a:t>
            </a:r>
            <a:r>
              <a:rPr lang="en-US" baseline="0" dirty="0" err="1"/>
              <a:t>thành</a:t>
            </a:r>
            <a:r>
              <a:rPr lang="en-US" baseline="0" dirty="0"/>
              <a:t> 2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offline </a:t>
            </a:r>
            <a:r>
              <a:rPr lang="en-US" baseline="0" dirty="0" err="1"/>
              <a:t>tức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trực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hs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kỳ</a:t>
            </a:r>
            <a:r>
              <a:rPr lang="en-US" baseline="0" dirty="0"/>
              <a:t> </a:t>
            </a:r>
            <a:r>
              <a:rPr lang="en-US" baseline="0" dirty="0" err="1"/>
              <a:t>ai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nhu </a:t>
            </a:r>
            <a:r>
              <a:rPr lang="en-US" baseline="0" dirty="0" err="1"/>
              <a:t>cầu</a:t>
            </a:r>
            <a:endParaRPr lang="en-US" baseline="0" dirty="0"/>
          </a:p>
          <a:p>
            <a:r>
              <a:rPr lang="en-US" baseline="0" dirty="0" err="1"/>
              <a:t>Các</a:t>
            </a:r>
            <a:r>
              <a:rPr lang="en-US" baseline="0" dirty="0"/>
              <a:t> em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lập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lạc</a:t>
            </a:r>
            <a:r>
              <a:rPr lang="en-US" baseline="0" dirty="0"/>
              <a:t> </a:t>
            </a:r>
            <a:r>
              <a:rPr lang="en-US" baseline="0" dirty="0" err="1"/>
              <a:t>bộ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rộng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chia </a:t>
            </a:r>
            <a:r>
              <a:rPr lang="en-US" baseline="0" dirty="0" err="1"/>
              <a:t>sẻ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61D82-902C-409E-B450-65CFF46BA3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89794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hai </a:t>
            </a:r>
            <a:r>
              <a:rPr lang="en-US" baseline="0" dirty="0" err="1"/>
              <a:t>chuyên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video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online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endParaRPr lang="en-US" baseline="0" dirty="0"/>
          </a:p>
          <a:p>
            <a:r>
              <a:rPr lang="en-US" baseline="0" dirty="0"/>
              <a:t>Như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hs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định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rõ</a:t>
            </a:r>
            <a:r>
              <a:rPr lang="en-US" baseline="0" dirty="0"/>
              <a:t> rang</a:t>
            </a:r>
          </a:p>
          <a:p>
            <a:r>
              <a:rPr lang="en-US" baseline="0" dirty="0" err="1"/>
              <a:t>Cách</a:t>
            </a:r>
            <a:r>
              <a:rPr lang="en-US" baseline="0" dirty="0"/>
              <a:t> chia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đề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cô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sáng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chia </a:t>
            </a:r>
            <a:r>
              <a:rPr lang="en-US" baseline="0" dirty="0" err="1"/>
              <a:t>sẻ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tôi</a:t>
            </a:r>
            <a:r>
              <a:rPr lang="en-US" baseline="0" dirty="0"/>
              <a:t> học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qua </a:t>
            </a:r>
            <a:r>
              <a:rPr lang="en-US" baseline="0" dirty="0" err="1"/>
              <a:t>hộp</a:t>
            </a:r>
            <a:r>
              <a:rPr lang="en-US" baseline="0" dirty="0"/>
              <a:t> thư </a:t>
            </a:r>
          </a:p>
          <a:p>
            <a:r>
              <a:rPr lang="en-US" baseline="0" dirty="0"/>
              <a:t>diemquyen@hcm.edu.vn</a:t>
            </a:r>
          </a:p>
          <a:p>
            <a:r>
              <a:rPr lang="en-US" baseline="0" dirty="0"/>
              <a:t>Xin </a:t>
            </a:r>
            <a:r>
              <a:rPr lang="en-US" baseline="0" dirty="0" err="1"/>
              <a:t>cám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cô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lắng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hy</a:t>
            </a:r>
            <a:r>
              <a:rPr lang="en-US" baseline="0" dirty="0"/>
              <a:t> </a:t>
            </a:r>
            <a:r>
              <a:rPr lang="en-US" baseline="0" dirty="0" err="1"/>
              <a:t>vọng</a:t>
            </a:r>
            <a:r>
              <a:rPr lang="en-US" baseline="0" dirty="0"/>
              <a:t> việc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nối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giả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giúp </a:t>
            </a:r>
            <a:r>
              <a:rPr lang="en-US" baseline="0" dirty="0" err="1"/>
              <a:t>cho</a:t>
            </a:r>
            <a:r>
              <a:rPr lang="en-US" baseline="0" dirty="0"/>
              <a:t> việc </a:t>
            </a:r>
            <a:r>
              <a:rPr lang="en-US" baseline="0" dirty="0" err="1"/>
              <a:t>triển</a:t>
            </a:r>
            <a:r>
              <a:rPr lang="en-US" baseline="0" dirty="0"/>
              <a:t> khai Chương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thuận</a:t>
            </a:r>
            <a:r>
              <a:rPr lang="en-US" baseline="0" dirty="0"/>
              <a:t> </a:t>
            </a:r>
            <a:r>
              <a:rPr lang="en-US" baseline="0" dirty="0" err="1"/>
              <a:t>lợi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biệt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phản</a:t>
            </a:r>
            <a:r>
              <a:rPr lang="en-US" baseline="0" dirty="0"/>
              <a:t> </a:t>
            </a:r>
            <a:r>
              <a:rPr lang="en-US" baseline="0" dirty="0" err="1"/>
              <a:t>hồi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cô </a:t>
            </a:r>
            <a:r>
              <a:rPr lang="en-US" baseline="0" dirty="0" err="1"/>
              <a:t>sẽ</a:t>
            </a:r>
            <a:r>
              <a:rPr lang="en-US" baseline="0" dirty="0"/>
              <a:t> giúp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tôi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nhằm</a:t>
            </a:r>
            <a:r>
              <a:rPr lang="en-US" baseline="0" dirty="0"/>
              <a:t> </a:t>
            </a:r>
            <a:r>
              <a:rPr lang="en-US" baseline="0" dirty="0" err="1"/>
              <a:t>mang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lợi</a:t>
            </a:r>
            <a:r>
              <a:rPr lang="en-US" baseline="0" dirty="0"/>
              <a:t> </a:t>
            </a:r>
            <a:r>
              <a:rPr lang="en-US" baseline="0" dirty="0" err="1"/>
              <a:t>ích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em học sinh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đầy</a:t>
            </a:r>
            <a:r>
              <a:rPr lang="en-US" baseline="0" dirty="0"/>
              <a:t> ý nghĩa </a:t>
            </a:r>
            <a:r>
              <a:rPr lang="en-US" baseline="0" dirty="0" err="1"/>
              <a:t>này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61D82-902C-409E-B450-65CFF46BA3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131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bạn</a:t>
            </a:r>
          </a:p>
          <a:p>
            <a:pPr marL="0" indent="0" algn="ctr">
              <a:buNone/>
            </a:pPr>
            <a:r>
              <a:rPr lang="en-US" baseline="0" dirty="0"/>
              <a:t>Xin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bạn,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tham gia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dirty="0"/>
              <a:t>DỰ ÁN TĂNG CƯỜNG KỸ NĂNG CÔNGNGHỆTHÔNG TIN CHO GIỚI TRẺ HỘI NHẬP VÀ PHÁT TRIỂN – YOUTHSPARK DIGITAL INCLUSION</a:t>
            </a:r>
          </a:p>
          <a:p>
            <a:pPr marL="0" indent="0" algn="l">
              <a:buNone/>
            </a:pPr>
            <a:r>
              <a:rPr lang="en-US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Chương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thanh </a:t>
            </a:r>
            <a:r>
              <a:rPr lang="en-US" baseline="0" dirty="0" err="1"/>
              <a:t>niên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giỏi</a:t>
            </a:r>
            <a:r>
              <a:rPr lang="en-US" baseline="0" dirty="0"/>
              <a:t> công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giúp </a:t>
            </a:r>
            <a:r>
              <a:rPr lang="en-US" baseline="0" dirty="0" err="1"/>
              <a:t>các</a:t>
            </a:r>
            <a:r>
              <a:rPr lang="en-US" baseline="0" dirty="0"/>
              <a:t> em </a:t>
            </a:r>
            <a:r>
              <a:rPr lang="en-US" baseline="0" dirty="0" err="1"/>
              <a:t>có</a:t>
            </a:r>
            <a:r>
              <a:rPr lang="en-US" baseline="0" dirty="0"/>
              <a:t> định </a:t>
            </a:r>
            <a:r>
              <a:rPr lang="en-US" baseline="0" dirty="0" err="1"/>
              <a:t>hướng</a:t>
            </a:r>
            <a:r>
              <a:rPr lang="en-US" baseline="0" dirty="0"/>
              <a:t> phát </a:t>
            </a:r>
            <a:r>
              <a:rPr lang="en-US" baseline="0" dirty="0" err="1"/>
              <a:t>triển</a:t>
            </a:r>
            <a:r>
              <a:rPr lang="en-US" baseline="0" dirty="0"/>
              <a:t> </a:t>
            </a:r>
            <a:r>
              <a:rPr lang="en-US" baseline="0" dirty="0" err="1"/>
              <a:t>nghề</a:t>
            </a:r>
            <a:r>
              <a:rPr lang="en-US" baseline="0" dirty="0"/>
              <a:t> </a:t>
            </a:r>
            <a:r>
              <a:rPr lang="en-US" baseline="0" dirty="0" err="1"/>
              <a:t>nghiệp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quan </a:t>
            </a:r>
            <a:r>
              <a:rPr lang="en-US" baseline="0" dirty="0" err="1"/>
              <a:t>đến</a:t>
            </a:r>
            <a:r>
              <a:rPr lang="en-US" baseline="0" dirty="0"/>
              <a:t> công </a:t>
            </a:r>
            <a:r>
              <a:rPr lang="en-US" baseline="0" dirty="0" err="1"/>
              <a:t>nghệ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lai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61D82-902C-409E-B450-65CFF46BA3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437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Chào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bạn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2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giáo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</a:p>
          <a:p>
            <a:r>
              <a:rPr lang="en-US" baseline="0" dirty="0"/>
              <a:t>Và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việc </a:t>
            </a:r>
            <a:r>
              <a:rPr lang="en-US" dirty="0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1 </a:t>
            </a:r>
            <a:r>
              <a:rPr lang="en-US" baseline="0" dirty="0" err="1"/>
              <a:t>của</a:t>
            </a:r>
            <a:r>
              <a:rPr lang="en-US" baseline="0" dirty="0"/>
              <a:t> giáo </a:t>
            </a:r>
            <a:r>
              <a:rPr lang="en-US" baseline="0" dirty="0" err="1"/>
              <a:t>trình</a:t>
            </a:r>
            <a:r>
              <a:rPr lang="en-US" baseline="0" dirty="0"/>
              <a:t> ?</a:t>
            </a:r>
          </a:p>
          <a:p>
            <a:r>
              <a:rPr lang="en-US" baseline="0" dirty="0"/>
              <a:t>VÌ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1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”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tuổi</a:t>
            </a:r>
            <a:r>
              <a:rPr lang="en-US" baseline="0" dirty="0"/>
              <a:t> teen?</a:t>
            </a:r>
          </a:p>
          <a:p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lý</a:t>
            </a:r>
            <a:r>
              <a:rPr lang="en-US" baseline="0" dirty="0"/>
              <a:t> do,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mời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bạn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tôi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học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61D82-902C-409E-B450-65CFF46BA3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9974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dạy</a:t>
            </a:r>
            <a:r>
              <a:rPr lang="en-US" baseline="0" dirty="0"/>
              <a:t> tin học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nhiệm</a:t>
            </a:r>
            <a:r>
              <a:rPr lang="en-US" baseline="0" dirty="0"/>
              <a:t> </a:t>
            </a:r>
            <a:r>
              <a:rPr lang="en-US" baseline="0" dirty="0" err="1"/>
              <a:t>vụ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học sinh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giáo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vận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endParaRPr lang="en-US" baseline="0" dirty="0"/>
          </a:p>
          <a:p>
            <a:r>
              <a:rPr lang="en-US" dirty="0"/>
              <a:t>Ở </a:t>
            </a:r>
            <a:r>
              <a:rPr lang="en-US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kỷ</a:t>
            </a:r>
            <a:r>
              <a:rPr lang="en-US" baseline="0" dirty="0"/>
              <a:t> 21, việc </a:t>
            </a:r>
            <a:r>
              <a:rPr lang="en-US" baseline="0" dirty="0" err="1"/>
              <a:t>dạy</a:t>
            </a:r>
            <a:r>
              <a:rPr lang="en-US" baseline="0" dirty="0"/>
              <a:t> học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thuần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dạy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kiến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kỹ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việc </a:t>
            </a:r>
            <a:r>
              <a:rPr lang="en-US" baseline="0" dirty="0" err="1"/>
              <a:t>nữa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việc </a:t>
            </a:r>
            <a:r>
              <a:rPr lang="en-US" baseline="0" dirty="0" err="1"/>
              <a:t>dạy</a:t>
            </a:r>
            <a:r>
              <a:rPr lang="en-US" baseline="0" dirty="0"/>
              <a:t> học </a:t>
            </a:r>
            <a:r>
              <a:rPr lang="en-US" baseline="0" dirty="0" err="1"/>
              <a:t>để</a:t>
            </a:r>
            <a:r>
              <a:rPr lang="en-US" baseline="0" dirty="0"/>
              <a:t> việc học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đạt</a:t>
            </a:r>
            <a:r>
              <a:rPr lang="en-US" baseline="0" dirty="0"/>
              <a:t> hiệu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cao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sản</a:t>
            </a:r>
            <a:r>
              <a:rPr lang="en-US" baseline="0" dirty="0"/>
              <a:t> </a:t>
            </a:r>
            <a:r>
              <a:rPr lang="en-US" baseline="0" dirty="0" err="1"/>
              <a:t>phẩm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giáo </a:t>
            </a:r>
            <a:r>
              <a:rPr lang="en-US" baseline="0" dirty="0" err="1"/>
              <a:t>dục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con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đủ</a:t>
            </a:r>
            <a:r>
              <a:rPr lang="en-US" baseline="0" dirty="0"/>
              <a:t>  </a:t>
            </a:r>
            <a:r>
              <a:rPr lang="en-US" baseline="0" dirty="0" err="1"/>
              <a:t>kỹ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sống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hòa </a:t>
            </a:r>
            <a:r>
              <a:rPr lang="en-US" baseline="0" dirty="0" err="1"/>
              <a:t>nhập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Kỹ</a:t>
            </a:r>
            <a:r>
              <a:rPr lang="en-US" baseline="0" dirty="0"/>
              <a:t> Năng 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61D82-902C-409E-B450-65CFF46BA3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88830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khái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niệm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nghĩa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rộng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nội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hàm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gồm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yếu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tố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KSAVE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tức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aseline="0" dirty="0"/>
              <a:t>Kiến </a:t>
            </a:r>
            <a:r>
              <a:rPr lang="en-US" baseline="0" dirty="0" err="1"/>
              <a:t>thức</a:t>
            </a:r>
            <a:r>
              <a:rPr lang="en-US" baseline="0" dirty="0"/>
              <a:t>, </a:t>
            </a:r>
            <a:r>
              <a:rPr lang="en-US" baseline="0" dirty="0" err="1"/>
              <a:t>kỹ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, </a:t>
            </a:r>
            <a:r>
              <a:rPr lang="en-US" baseline="0" dirty="0" err="1"/>
              <a:t>thái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, </a:t>
            </a: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trị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đạo</a:t>
            </a:r>
            <a:r>
              <a:rPr lang="en-US" baseline="0" dirty="0"/>
              <a:t> đức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tả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mỗi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yếu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tố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nghĩa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hẹp</a:t>
            </a:r>
            <a:r>
              <a:rPr kumimoji="0" lang="en-A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baseline="0" dirty="0"/>
              <a:t>CỤ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kỹ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61D82-902C-409E-B450-65CFF46BA3D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6137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Xin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giới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thiệu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4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gồm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CÁCH THỨC TƯ DUY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Sáng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tạo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đổi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mới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Tư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duy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phản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biện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giải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quyết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vấn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đề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quyết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định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siêu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nhận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thức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kiến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thức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quá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trình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nhận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thức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CÔNG CỤ LÀM VIỆC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biết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căn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bản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thông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tin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Hiểu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biết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căn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bản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nghệ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Thông tin &amp;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Truyền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thông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(ICE)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CÁCH THỨC LÀM VIỆC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Giao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tiếp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tác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việc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en-AU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CÁCH THỨC SỐNG TRONG THẾ GIỚI NÀY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dân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địa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phương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toàn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cầu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Cuộc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sống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nghiệp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Trách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nhiệm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xã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hội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bao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gồm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ý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thức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lực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văn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hóa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Trong 10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quan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trọng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này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bạn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thấy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cụ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việc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chính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CNTT.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Như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việc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CNTT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ngày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càng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trở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nên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quan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trọng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tối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cần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thiết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hiện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nay.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Việc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dạy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tin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ngoài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dạy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kiến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thức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CN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cần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phải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đáp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ứng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khung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lực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Vậy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thế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kỹ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năng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này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thông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giảng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dạy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công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AU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nghệ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DC4A-DF44-4932-B2FC-53614ACA80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3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Việc</a:t>
            </a:r>
            <a:r>
              <a:rPr lang="en-US" baseline="0" dirty="0"/>
              <a:t> học sinh </a:t>
            </a:r>
            <a:r>
              <a:rPr lang="en-US" baseline="0" dirty="0" err="1"/>
              <a:t>chăm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ngồi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máy </a:t>
            </a:r>
            <a:r>
              <a:rPr lang="en-US" baseline="0" dirty="0" err="1"/>
              <a:t>tính</a:t>
            </a:r>
            <a:r>
              <a:rPr lang="en-US" baseline="0" dirty="0"/>
              <a:t> học </a:t>
            </a:r>
            <a:r>
              <a:rPr lang="en-US" baseline="0" dirty="0" err="1"/>
              <a:t>tập</a:t>
            </a:r>
            <a:r>
              <a:rPr lang="en-US" baseline="0" dirty="0"/>
              <a:t> hàng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giúp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lực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</a:t>
            </a:r>
            <a:r>
              <a:rPr lang="en-US" baseline="0" dirty="0" err="1"/>
              <a:t>yếu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kỷ</a:t>
            </a:r>
            <a:r>
              <a:rPr lang="en-US" baseline="0" dirty="0"/>
              <a:t> 21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? </a:t>
            </a:r>
            <a:r>
              <a:rPr lang="en-US" baseline="0" dirty="0" err="1"/>
              <a:t>Chắc</a:t>
            </a:r>
            <a:r>
              <a:rPr lang="en-US" baseline="0" dirty="0"/>
              <a:t> </a:t>
            </a:r>
            <a:r>
              <a:rPr lang="en-US" baseline="0" dirty="0" err="1"/>
              <a:t>chắn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DC4A-DF44-4932-B2FC-53614ACA80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6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em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thiết</a:t>
            </a:r>
            <a:r>
              <a:rPr lang="en-US" baseline="0" dirty="0"/>
              <a:t> kế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học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endParaRPr lang="en-US" baseline="0" dirty="0"/>
          </a:p>
          <a:p>
            <a:r>
              <a:rPr lang="en-US" baseline="0" dirty="0" err="1"/>
              <a:t>Các</a:t>
            </a:r>
            <a:r>
              <a:rPr lang="en-US" baseline="0" dirty="0"/>
              <a:t> em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học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chủ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những</a:t>
            </a:r>
            <a:r>
              <a:rPr lang="en-US" baseline="0" dirty="0"/>
              <a:t> </a:t>
            </a:r>
            <a:r>
              <a:rPr lang="en-US" baseline="0" dirty="0" err="1"/>
              <a:t>nghiên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phát </a:t>
            </a:r>
            <a:r>
              <a:rPr lang="en-US" baseline="0" dirty="0" err="1"/>
              <a:t>triển</a:t>
            </a:r>
            <a:r>
              <a:rPr lang="en-US" baseline="0" dirty="0"/>
              <a:t> </a:t>
            </a:r>
            <a:r>
              <a:rPr lang="en-US" baseline="0" dirty="0" err="1"/>
              <a:t>tư</a:t>
            </a:r>
            <a:r>
              <a:rPr lang="en-US" baseline="0" dirty="0"/>
              <a:t> duy hiệu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kỹ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cận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thực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pháp E learning.</a:t>
            </a:r>
          </a:p>
          <a:p>
            <a:r>
              <a:rPr lang="en-US" baseline="0" dirty="0" err="1"/>
              <a:t>Các</a:t>
            </a:r>
            <a:r>
              <a:rPr lang="en-US" baseline="0" dirty="0"/>
              <a:t> bạn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video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hs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nghiên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học ở nhà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nhà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kịp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thu.</a:t>
            </a:r>
          </a:p>
          <a:p>
            <a:r>
              <a:rPr lang="en-US" baseline="0" dirty="0"/>
              <a:t>Như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video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cô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hay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học.</a:t>
            </a:r>
          </a:p>
          <a:p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cận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hai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Dạy hoc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3DC4A-DF44-4932-B2FC-53614ACA80F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6491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cận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thực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pháp E learning.</a:t>
            </a:r>
          </a:p>
          <a:p>
            <a:r>
              <a:rPr lang="en-US" baseline="0" dirty="0" err="1"/>
              <a:t>Các</a:t>
            </a:r>
            <a:r>
              <a:rPr lang="en-US" baseline="0" dirty="0"/>
              <a:t> bạn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video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hs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nghiên</a:t>
            </a:r>
            <a:r>
              <a:rPr lang="en-US" baseline="0" dirty="0"/>
              <a:t> </a:t>
            </a:r>
            <a:r>
              <a:rPr lang="en-US" baseline="0" dirty="0" err="1"/>
              <a:t>cứu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học ở nhà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nhà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giảng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kịp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thu.</a:t>
            </a:r>
          </a:p>
          <a:p>
            <a:r>
              <a:rPr lang="en-US" baseline="0" dirty="0"/>
              <a:t>Như </a:t>
            </a:r>
            <a:r>
              <a:rPr lang="en-US" baseline="0" dirty="0" err="1"/>
              <a:t>vậy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video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cô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 hay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tiết</a:t>
            </a:r>
            <a:r>
              <a:rPr lang="en-US" baseline="0" dirty="0"/>
              <a:t> học.</a:t>
            </a:r>
          </a:p>
          <a:p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cận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hai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3DC4A-DF44-4932-B2FC-53614ACA80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0287000" y="-8467"/>
            <a:ext cx="1905000" cy="6866467"/>
            <a:chOff x="7425267" y="-8467"/>
            <a:chExt cx="4766733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" name="Isosceles Triangle 18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9258927" cy="1646302"/>
          </a:xfrm>
        </p:spPr>
        <p:txBody>
          <a:bodyPr anchor="b">
            <a:noAutofit/>
          </a:bodyPr>
          <a:lstStyle>
            <a:lvl1pPr algn="r">
              <a:defRPr sz="5400" b="1">
                <a:solidFill>
                  <a:srgbClr val="7030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925892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7FDE-AD1D-4514-982C-A1943E6E39C4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14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0A5-4927-4342-BECA-AA7DB0E83AF3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606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0A5-4927-4342-BECA-AA7DB0E83AF3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73159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0A5-4927-4342-BECA-AA7DB0E83AF3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65635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0A5-4927-4342-BECA-AA7DB0E83AF3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8521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40A5-4927-4342-BECA-AA7DB0E83AF3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06448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599BC-4ED5-462B-BE4E-52654E0B0E57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77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F443-7620-4C82-91C5-3870EEA548F8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67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24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46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8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9AD41-4AE0-4A60-844F-282B1C11FFB8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25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26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6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89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1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5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4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59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0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D2448-BCF6-43A5-83D0-9FD300AE3B2F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440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4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67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9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2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26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79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8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97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0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B44A-9632-4D1B-8F2A-E16E32F70973}" type="datetime1">
              <a:rPr lang="en-AU" smtClean="0"/>
              <a:t>19/10/2016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9905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8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11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90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83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09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0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4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6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E015-9087-46BD-A081-7408AD5967F9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1F0A-6B73-487C-A871-AF81D48B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9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E8F6-2688-4CB7-92EC-003C427828C0}" type="datetime1">
              <a:rPr lang="en-AU" smtClean="0"/>
              <a:t>19/10/2016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5862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38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DK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60868" y="1778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902243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5" t="9" r="22292" b="-10"/>
          <a:stretch/>
        </p:blipFill>
        <p:spPr bwMode="gray">
          <a:xfrm flipH="1">
            <a:off x="1" y="3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358456" y="2084172"/>
            <a:ext cx="7172008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7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358456" y="2082468"/>
            <a:ext cx="7172008" cy="1794808"/>
          </a:xfrm>
          <a:noFill/>
        </p:spPr>
        <p:txBody>
          <a:bodyPr lIns="146304" tIns="91440" rIns="146304" bIns="91440" anchor="t" anchorCtr="0"/>
          <a:lstStyle>
            <a:lvl1pPr>
              <a:defRPr sz="5295" spc="-99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358456" y="3880393"/>
            <a:ext cx="7172008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97322" y="472245"/>
            <a:ext cx="2032245" cy="32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309281" y="1641842"/>
            <a:ext cx="10374720" cy="1596861"/>
          </a:xfrm>
        </p:spPr>
        <p:txBody>
          <a:bodyPr/>
          <a:lstStyle>
            <a:lvl1pPr marL="380965" indent="-380965">
              <a:spcAft>
                <a:spcPts val="0"/>
              </a:spcAft>
              <a:buClr>
                <a:srgbClr val="5490CA"/>
              </a:buClr>
              <a:buSzPct val="110000"/>
              <a:buFont typeface="Arial"/>
              <a:buChar char="•"/>
              <a:defRPr sz="2400">
                <a:solidFill>
                  <a:srgbClr val="000000"/>
                </a:solidFill>
                <a:effectLst/>
              </a:defRPr>
            </a:lvl1pPr>
            <a:lvl2pPr marL="759816" indent="-378849">
              <a:buFont typeface="Lucida Grande"/>
              <a:buChar char="-"/>
              <a:defRPr sz="2133">
                <a:solidFill>
                  <a:srgbClr val="000000"/>
                </a:solidFill>
              </a:defRPr>
            </a:lvl2pPr>
            <a:lvl3pPr marL="1140781" indent="-380965">
              <a:defRPr sz="2133">
                <a:solidFill>
                  <a:srgbClr val="000000"/>
                </a:solidFill>
              </a:defRPr>
            </a:lvl3pPr>
            <a:lvl4pPr marL="1519629" indent="-378849">
              <a:defRPr sz="2133">
                <a:solidFill>
                  <a:srgbClr val="0000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089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683" y="2084173"/>
            <a:ext cx="7172955" cy="1793104"/>
          </a:xfrm>
          <a:noFill/>
        </p:spPr>
        <p:txBody>
          <a:bodyPr lIns="107549" tIns="67219" rIns="107549" bIns="67219" anchor="t" anchorCtr="0"/>
          <a:lstStyle>
            <a:lvl1pPr>
              <a:defRPr sz="4400" spc="-73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7683" y="3880395"/>
            <a:ext cx="7172955" cy="1789991"/>
          </a:xfrm>
        </p:spPr>
        <p:txBody>
          <a:bodyPr tIns="80662" bIns="80662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351866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11350" y="1446217"/>
            <a:ext cx="11150329" cy="1892484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00000">
                      <a:srgbClr val="FF0000"/>
                    </a:gs>
                    <a:gs pos="0">
                      <a:srgbClr val="FF0000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07785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456" y="2084174"/>
            <a:ext cx="11475213" cy="1796217"/>
          </a:xfrm>
          <a:noFill/>
        </p:spPr>
        <p:txBody>
          <a:bodyPr tIns="91440" bIns="91440" anchor="t" anchorCtr="0"/>
          <a:lstStyle>
            <a:lvl1pPr>
              <a:defRPr sz="7058" spc="-9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4368902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5220155"/>
            <a:ext cx="1133753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5029200"/>
          </a:xfrm>
          <a:prstGeom prst="rect">
            <a:avLst/>
          </a:prstGeom>
          <a:pattFill prst="lgCheck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727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CF41-DC36-4F6E-81EF-012CED5B37FB}" type="datetime1">
              <a:rPr lang="en-AU" smtClean="0"/>
              <a:t>19/10/2016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102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9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7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3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8126"/>
            <a:ext cx="86360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38276"/>
            <a:ext cx="5384800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38276"/>
            <a:ext cx="5384800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1" y="6311901"/>
            <a:ext cx="2283884" cy="2905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DE8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41017" y="6323013"/>
            <a:ext cx="3081867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DDE8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89018" y="6323013"/>
            <a:ext cx="2154767" cy="2905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276AA7-55D7-44EA-BD76-5F5B003AE2DC}" type="slidenum">
              <a:rPr lang="en-US">
                <a:solidFill>
                  <a:srgbClr val="DDE89A"/>
                </a:solidFill>
              </a:rPr>
              <a:pPr/>
              <a:t>‹#›</a:t>
            </a:fld>
            <a:endParaRPr lang="en-US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A76A-76D4-4972-9BE2-700344B02348}" type="datetime1">
              <a:rPr lang="en-AU" smtClean="0"/>
              <a:t>19/10/2016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4620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9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0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DEB3-734B-44F9-B35D-EC0498588FC8}" type="datetime1">
              <a:rPr lang="en-AU" smtClean="0"/>
              <a:t>19/10/2016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41274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3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40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8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62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7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7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1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8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17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293A-D2EC-4201-9DA1-D64DD04C0EF1}" type="datetime1">
              <a:rPr lang="en-AU" smtClean="0"/>
              <a:t>19/10/2016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6ECB-EB74-4EB2-B687-7A65267D96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89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1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8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0839450" y="-8467"/>
            <a:ext cx="1352550" cy="6866467"/>
            <a:chOff x="7425267" y="-8467"/>
            <a:chExt cx="4766733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 userDrawn="1"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 userDrawn="1"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" name="Isosceles Triangle 28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77334" y="304800"/>
            <a:ext cx="8596668" cy="895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77334" y="1352551"/>
            <a:ext cx="8596668" cy="468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40A5-4927-4342-BECA-AA7DB0E83AF3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472137" y="6406487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29216ECB-EB74-4EB2-B687-7A65267D969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10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7030A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BDD6-ADE9-4782-95F1-DB8F222FA82F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9039B-BD30-43A4-B8F9-5765B7F59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31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40A5-4927-4342-BECA-AA7DB0E83AF3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6ECB-EB74-4EB2-B687-7A65267D969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6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E015-9087-46BD-A081-7408AD5967F9}" type="datetimeFigureOut">
              <a:rPr lang="en-US" smtClean="0"/>
              <a:pPr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1F0A-6B73-487C-A871-AF81D48BB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3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C78D-1BA3-45F8-B55A-5510556D66EA}" type="datetimeFigureOut">
              <a:rPr lang="en-US" smtClean="0"/>
              <a:t>19/10/2016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69DA9-E591-4873-A1F0-F3AA5C10E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7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240A5-4927-4342-BECA-AA7DB0E83AF3}" type="datetime1">
              <a:rPr lang="en-AU" smtClean="0"/>
              <a:t>19/10/2016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6ECB-EB74-4EB2-B687-7A65267D969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38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47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aaronwolowiec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arningandteaching.info/" TargetMode="External"/><Relationship Id="rId4" Type="http://schemas.microsoft.com/office/2007/relationships/hdphot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5" Type="http://schemas.openxmlformats.org/officeDocument/2006/relationships/hyperlink" Target="http://aka.ms/stframework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c21s.org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4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0" y="1751125"/>
            <a:ext cx="3124200" cy="1325563"/>
          </a:xfrm>
        </p:spPr>
        <p:txBody>
          <a:bodyPr/>
          <a:lstStyle/>
          <a:p>
            <a:r>
              <a:rPr lang="en-US" dirty="0"/>
              <a:t>Elearning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" y="1751125"/>
            <a:ext cx="7117080" cy="494399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Cách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tổ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chức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giảng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dạy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569793"/>
          <p:cNvSpPr txBox="1">
            <a:spLocks noChangeArrowheads="1"/>
          </p:cNvSpPr>
          <p:nvPr/>
        </p:nvSpPr>
        <p:spPr>
          <a:xfrm>
            <a:off x="838200" y="204592"/>
            <a:ext cx="10515600" cy="820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Vai trò giáo viên - cách thức truyền thống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11472137" y="6406487"/>
            <a:ext cx="68333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71" indent="-28575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33" indent="-228607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46" indent="-228607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59" indent="-228607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72" indent="-228607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2971885" indent="-228607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3429098" indent="-228607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3886311" indent="-228607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4E1898F-EBAE-499D-A930-A4FEF490EF38}" type="slidenum">
              <a:rPr lang="en-US" altLang="en-US" sz="1200" kern="0" smtClean="0">
                <a:solidFill>
                  <a:srgbClr val="898989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en-US" sz="1200" kern="0">
              <a:solidFill>
                <a:srgbClr val="898989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29699"/>
          <p:cNvSpPr>
            <a:spLocks noChangeArrowheads="1"/>
          </p:cNvSpPr>
          <p:nvPr/>
        </p:nvSpPr>
        <p:spPr bwMode="auto">
          <a:xfrm>
            <a:off x="4936108" y="4191000"/>
            <a:ext cx="1541462" cy="1136650"/>
          </a:xfrm>
          <a:prstGeom prst="ellipse">
            <a:avLst/>
          </a:prstGeom>
          <a:solidFill>
            <a:srgbClr val="5B9BD5"/>
          </a:solidFill>
          <a:ln w="19050" cap="rnd" cmpd="sng" algn="ctr">
            <a:solidFill>
              <a:srgbClr val="5B9BD5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Segoe UI" pitchFamily="34" charset="0"/>
              </a:rPr>
              <a:t>Học sinh</a:t>
            </a:r>
          </a:p>
        </p:txBody>
      </p:sp>
      <p:sp>
        <p:nvSpPr>
          <p:cNvPr id="7" name="Oval 29700"/>
          <p:cNvSpPr>
            <a:spLocks noChangeArrowheads="1"/>
          </p:cNvSpPr>
          <p:nvPr/>
        </p:nvSpPr>
        <p:spPr bwMode="auto">
          <a:xfrm>
            <a:off x="1424558" y="4184651"/>
            <a:ext cx="1541462" cy="1136650"/>
          </a:xfrm>
          <a:prstGeom prst="ellipse">
            <a:avLst/>
          </a:prstGeom>
          <a:solidFill>
            <a:srgbClr val="5B9BD5"/>
          </a:solidFill>
          <a:ln w="19050" cap="rnd" cmpd="sng" algn="ctr">
            <a:solidFill>
              <a:srgbClr val="5B9BD5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Segoe UI" pitchFamily="34" charset="0"/>
              </a:rPr>
              <a:t>Học sinh</a:t>
            </a:r>
          </a:p>
        </p:txBody>
      </p:sp>
      <p:sp>
        <p:nvSpPr>
          <p:cNvPr id="8" name="Oval 29701"/>
          <p:cNvSpPr>
            <a:spLocks noChangeArrowheads="1"/>
          </p:cNvSpPr>
          <p:nvPr/>
        </p:nvSpPr>
        <p:spPr bwMode="auto">
          <a:xfrm>
            <a:off x="3177158" y="4184651"/>
            <a:ext cx="1541462" cy="1136650"/>
          </a:xfrm>
          <a:prstGeom prst="ellipse">
            <a:avLst/>
          </a:prstGeom>
          <a:solidFill>
            <a:srgbClr val="5B9BD5"/>
          </a:solidFill>
          <a:ln w="19050" cap="rnd" cmpd="sng" algn="ctr">
            <a:solidFill>
              <a:srgbClr val="5B9BD5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Segoe UI" pitchFamily="34" charset="0"/>
              </a:rPr>
              <a:t>Học sinh</a:t>
            </a:r>
          </a:p>
        </p:txBody>
      </p:sp>
      <p:sp>
        <p:nvSpPr>
          <p:cNvPr id="9" name="Oval 29702"/>
          <p:cNvSpPr>
            <a:spLocks noChangeArrowheads="1"/>
          </p:cNvSpPr>
          <p:nvPr/>
        </p:nvSpPr>
        <p:spPr bwMode="auto">
          <a:xfrm>
            <a:off x="6699820" y="4184651"/>
            <a:ext cx="1541463" cy="1136650"/>
          </a:xfrm>
          <a:prstGeom prst="ellipse">
            <a:avLst/>
          </a:prstGeom>
          <a:solidFill>
            <a:srgbClr val="5B9BD5"/>
          </a:solidFill>
          <a:ln w="19050" cap="rnd" cmpd="sng" algn="ctr">
            <a:solidFill>
              <a:srgbClr val="5B9BD5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Segoe UI" pitchFamily="34" charset="0"/>
              </a:rPr>
              <a:t>Học sinh</a:t>
            </a:r>
          </a:p>
        </p:txBody>
      </p:sp>
      <p:sp>
        <p:nvSpPr>
          <p:cNvPr id="10" name="Oval 29703"/>
          <p:cNvSpPr>
            <a:spLocks noChangeArrowheads="1"/>
          </p:cNvSpPr>
          <p:nvPr/>
        </p:nvSpPr>
        <p:spPr bwMode="auto">
          <a:xfrm>
            <a:off x="8458770" y="4184651"/>
            <a:ext cx="1541463" cy="1136650"/>
          </a:xfrm>
          <a:prstGeom prst="ellipse">
            <a:avLst/>
          </a:prstGeom>
          <a:solidFill>
            <a:srgbClr val="5B9BD5"/>
          </a:solidFill>
          <a:ln w="19050" cap="rnd" cmpd="sng" algn="ctr">
            <a:solidFill>
              <a:srgbClr val="5B9BD5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Segoe UI" pitchFamily="34" charset="0"/>
              </a:rPr>
              <a:t>Học sinh</a:t>
            </a: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flipH="1">
            <a:off x="2615183" y="2355980"/>
            <a:ext cx="701673" cy="1904871"/>
          </a:xfrm>
          <a:prstGeom prst="line">
            <a:avLst/>
          </a:prstGeom>
          <a:noFill/>
          <a:ln w="57150" algn="ctr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4507481" y="1975983"/>
            <a:ext cx="4297364" cy="2284867"/>
          </a:xfrm>
          <a:prstGeom prst="line">
            <a:avLst/>
          </a:prstGeom>
          <a:noFill/>
          <a:ln w="57150" algn="ctr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4191572" y="2372732"/>
            <a:ext cx="1517648" cy="1811918"/>
          </a:xfrm>
          <a:prstGeom prst="line">
            <a:avLst/>
          </a:prstGeom>
          <a:noFill/>
          <a:ln w="57150" algn="ctr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3739130" y="2372733"/>
            <a:ext cx="282579" cy="1811919"/>
          </a:xfrm>
          <a:prstGeom prst="line">
            <a:avLst/>
          </a:prstGeom>
          <a:noFill/>
          <a:ln w="57150" algn="ctr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4443983" y="2187902"/>
            <a:ext cx="2954337" cy="1996749"/>
          </a:xfrm>
          <a:prstGeom prst="line">
            <a:avLst/>
          </a:prstGeom>
          <a:noFill/>
          <a:ln w="57150" algn="ctr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89644" y="5486401"/>
            <a:ext cx="83693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4800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Segoe UI" pitchFamily="34" charset="0"/>
              </a:rPr>
              <a:t>N</a:t>
            </a:r>
            <a:r>
              <a:rPr lang="en-US" sz="48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Segoe UI" pitchFamily="34" charset="0"/>
              </a:rPr>
              <a:t>o </a:t>
            </a:r>
            <a:r>
              <a:rPr lang="en-US" sz="4800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Segoe UI" pitchFamily="34" charset="0"/>
              </a:rPr>
              <a:t>A</a:t>
            </a:r>
            <a:r>
              <a:rPr lang="en-US" sz="48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Segoe UI" pitchFamily="34" charset="0"/>
              </a:rPr>
              <a:t>ction, </a:t>
            </a:r>
            <a:r>
              <a:rPr lang="en-US" sz="4800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Segoe UI" pitchFamily="34" charset="0"/>
              </a:rPr>
              <a:t>T</a:t>
            </a:r>
            <a:r>
              <a:rPr lang="en-US" sz="48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Segoe UI" pitchFamily="34" charset="0"/>
              </a:rPr>
              <a:t>alk </a:t>
            </a:r>
            <a:r>
              <a:rPr lang="en-US" sz="4800" b="1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Segoe UI" pitchFamily="34" charset="0"/>
              </a:rPr>
              <a:t>O</a:t>
            </a:r>
            <a:r>
              <a:rPr lang="en-US" sz="48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Segoe UI" pitchFamily="34" charset="0"/>
              </a:rPr>
              <a:t>nly</a:t>
            </a:r>
            <a:endParaRPr lang="en-US" ker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Light"/>
              <a:cs typeface="Segoe U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94420" y="2590800"/>
            <a:ext cx="6497489" cy="160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NATO</a:t>
            </a:r>
            <a:endParaRPr lang="en-US" sz="40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9141" y="1093278"/>
            <a:ext cx="4205520" cy="63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vi-VN" sz="1777" kern="0">
                <a:solidFill>
                  <a:sysClr val="windowText" lastClr="000000"/>
                </a:solidFill>
                <a:latin typeface="Tahoma" panose="020B0604030504040204" pitchFamily="34" charset="0"/>
              </a:rPr>
              <a:t>North Atlantic Treaty Organization</a:t>
            </a:r>
            <a:endParaRPr lang="en-AU" sz="1777" kern="0">
              <a:solidFill>
                <a:sysClr val="windowText" lastClr="000000"/>
              </a:solidFill>
              <a:latin typeface="Tahoma" panose="020B0604030504040204" pitchFamily="34" charset="0"/>
            </a:endParaRPr>
          </a:p>
          <a:p>
            <a:pPr algn="r">
              <a:defRPr/>
            </a:pPr>
            <a:r>
              <a:rPr lang="en-AU" sz="1777" kern="0">
                <a:solidFill>
                  <a:sysClr val="windowText" lastClr="000000"/>
                </a:solidFill>
                <a:latin typeface="Tahoma" panose="020B0604030504040204" pitchFamily="34" charset="0"/>
              </a:rPr>
              <a:t>(</a:t>
            </a:r>
            <a:r>
              <a:rPr lang="vi-VN" sz="1777" kern="0">
                <a:solidFill>
                  <a:sysClr val="windowText" lastClr="000000"/>
                </a:solidFill>
                <a:latin typeface="Tahoma" panose="020B0604030504040204" pitchFamily="34" charset="0"/>
              </a:rPr>
              <a:t>Tổ chức </a:t>
            </a:r>
            <a:r>
              <a:rPr lang="en-AU" sz="1777" kern="0">
                <a:solidFill>
                  <a:sysClr val="windowText" lastClr="000000"/>
                </a:solidFill>
                <a:latin typeface="Tahoma" panose="020B0604030504040204" pitchFamily="34" charset="0"/>
              </a:rPr>
              <a:t>Hiệp</a:t>
            </a:r>
            <a:r>
              <a:rPr lang="vi-VN" sz="1777" kern="0">
                <a:solidFill>
                  <a:sysClr val="windowText" lastClr="000000"/>
                </a:solidFill>
                <a:latin typeface="Tahoma" panose="020B0604030504040204" pitchFamily="34" charset="0"/>
              </a:rPr>
              <a:t> ước Bắc Đại Tây Dương</a:t>
            </a:r>
            <a:r>
              <a:rPr lang="en-AU" sz="1777" kern="0">
                <a:solidFill>
                  <a:sysClr val="windowText" lastClr="000000"/>
                </a:solidFill>
                <a:latin typeface="Tahoma" panose="020B0604030504040204" pitchFamily="34" charset="0"/>
              </a:rPr>
              <a:t>)</a:t>
            </a:r>
            <a:endParaRPr lang="en-AU" sz="1777" kern="0">
              <a:solidFill>
                <a:sysClr val="windowText" lastClr="000000"/>
              </a:solidFill>
              <a:latin typeface="Calibri Light"/>
            </a:endParaRPr>
          </a:p>
        </p:txBody>
      </p:sp>
      <p:pic>
        <p:nvPicPr>
          <p:cNvPr id="19" name="Picture 2" descr="https://i.ytimg.com/vi/AUxYHdXPEGU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" b="6973"/>
          <a:stretch/>
        </p:blipFill>
        <p:spPr bwMode="auto">
          <a:xfrm>
            <a:off x="8126454" y="1775682"/>
            <a:ext cx="2788207" cy="1796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29698"/>
          <p:cNvSpPr>
            <a:spLocks noChangeArrowheads="1"/>
          </p:cNvSpPr>
          <p:nvPr/>
        </p:nvSpPr>
        <p:spPr bwMode="auto">
          <a:xfrm>
            <a:off x="3038413" y="1333501"/>
            <a:ext cx="1543050" cy="1136650"/>
          </a:xfrm>
          <a:prstGeom prst="ellipse">
            <a:avLst/>
          </a:prstGeom>
          <a:solidFill>
            <a:srgbClr val="70AD47"/>
          </a:solidFill>
          <a:ln w="19050" cap="rnd" cmpd="sng" algn="ctr">
            <a:solidFill>
              <a:srgbClr val="70AD47">
                <a:shade val="50000"/>
              </a:srgbClr>
            </a:solidFill>
            <a:prstDash val="solid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Segoe UI" pitchFamily="34" charset="0"/>
              </a:rPr>
              <a:t>Giáo </a:t>
            </a:r>
            <a:r>
              <a:rPr kumimoji="0" lang="en-US" sz="2764" b="0" i="0" u="none" strike="noStrike" kern="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 Light"/>
                <a:ea typeface="+mn-ea"/>
                <a:cs typeface="Segoe UI" pitchFamily="34" charset="0"/>
              </a:rPr>
              <a:t>viên</a:t>
            </a:r>
            <a:endParaRPr kumimoji="0" lang="en-US" sz="1974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 Light"/>
              <a:ea typeface="+mn-ea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" y="6519728"/>
            <a:ext cx="6625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600" i="1" kern="0">
                <a:solidFill>
                  <a:sysClr val="windowText" lastClr="000000"/>
                </a:solidFill>
                <a:latin typeface="Calibri Light"/>
              </a:rPr>
              <a:t>Nguồn: phỏng theo Tâm Việt Group, Ảnh: </a:t>
            </a:r>
            <a:r>
              <a:rPr lang="en-AU" sz="1600" kern="0">
                <a:solidFill>
                  <a:sysClr val="windowText" lastClr="000000"/>
                </a:solidFill>
                <a:latin typeface="Calibri Light"/>
                <a:hlinkClick r:id="rId4"/>
              </a:rPr>
              <a:t>http://aaronwolowiec.com</a:t>
            </a:r>
            <a:r>
              <a:rPr lang="en-AU" sz="1600" kern="0">
                <a:solidFill>
                  <a:sysClr val="windowText" lastClr="000000"/>
                </a:solidFill>
                <a:latin typeface="Calibri Light"/>
              </a:rPr>
              <a:t> </a:t>
            </a:r>
            <a:endParaRPr lang="en-AU" sz="1600" i="1" kern="0">
              <a:solidFill>
                <a:sysClr val="windowText" lastClr="000000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28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71" indent="-28575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33" indent="-228607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46" indent="-228607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59" indent="-228607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72" indent="-228607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85" indent="-228607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98" indent="-228607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311" indent="-228607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FD4DC-9597-4F57-994F-5298D218E624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71842" name="Title 157184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6538"/>
            <a:ext cx="10515600" cy="809625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>
                <a:solidFill>
                  <a:srgbClr val="7030A0"/>
                </a:solidFill>
              </a:rPr>
              <a:t>Vai trò giáo viên - cách tiếp cận mới</a:t>
            </a:r>
          </a:p>
        </p:txBody>
      </p:sp>
      <p:sp>
        <p:nvSpPr>
          <p:cNvPr id="1942531" name="Oval 31746"/>
          <p:cNvSpPr>
            <a:spLocks noChangeArrowheads="1"/>
          </p:cNvSpPr>
          <p:nvPr/>
        </p:nvSpPr>
        <p:spPr bwMode="auto">
          <a:xfrm>
            <a:off x="3638100" y="1091603"/>
            <a:ext cx="1541463" cy="9810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Segoe UI" pitchFamily="34" charset="0"/>
              </a:rPr>
              <a:t>Giáo viên</a:t>
            </a:r>
            <a:endParaRPr kumimoji="0" lang="en-US" sz="1974" b="0" i="0" u="none" strike="noStrike" kern="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Segoe UI" pitchFamily="34" charset="0"/>
            </a:endParaRPr>
          </a:p>
        </p:txBody>
      </p:sp>
      <p:sp>
        <p:nvSpPr>
          <p:cNvPr id="1942532" name="Oval 31747"/>
          <p:cNvSpPr>
            <a:spLocks noChangeArrowheads="1"/>
          </p:cNvSpPr>
          <p:nvPr/>
        </p:nvSpPr>
        <p:spPr bwMode="auto">
          <a:xfrm>
            <a:off x="3633338" y="4453928"/>
            <a:ext cx="1541462" cy="9810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Segoe UI" pitchFamily="34" charset="0"/>
              </a:rPr>
              <a:t>Học sinh</a:t>
            </a:r>
          </a:p>
        </p:txBody>
      </p:sp>
      <p:sp>
        <p:nvSpPr>
          <p:cNvPr id="1942533" name="Oval 31748"/>
          <p:cNvSpPr>
            <a:spLocks noChangeArrowheads="1"/>
          </p:cNvSpPr>
          <p:nvPr/>
        </p:nvSpPr>
        <p:spPr bwMode="auto">
          <a:xfrm>
            <a:off x="1388613" y="1947266"/>
            <a:ext cx="1541462" cy="9810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Segoe UI" pitchFamily="34" charset="0"/>
              </a:rPr>
              <a:t>Học sinh</a:t>
            </a:r>
          </a:p>
        </p:txBody>
      </p:sp>
      <p:sp>
        <p:nvSpPr>
          <p:cNvPr id="1942534" name="Oval 31749"/>
          <p:cNvSpPr>
            <a:spLocks noChangeArrowheads="1"/>
          </p:cNvSpPr>
          <p:nvPr/>
        </p:nvSpPr>
        <p:spPr bwMode="auto">
          <a:xfrm>
            <a:off x="1382263" y="3531591"/>
            <a:ext cx="1541462" cy="9826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Segoe UI" pitchFamily="34" charset="0"/>
              </a:rPr>
              <a:t>Học sinh</a:t>
            </a:r>
          </a:p>
        </p:txBody>
      </p:sp>
      <p:sp>
        <p:nvSpPr>
          <p:cNvPr id="1942535" name="Oval 31750"/>
          <p:cNvSpPr>
            <a:spLocks noChangeArrowheads="1"/>
          </p:cNvSpPr>
          <p:nvPr/>
        </p:nvSpPr>
        <p:spPr bwMode="auto">
          <a:xfrm>
            <a:off x="5889175" y="3531591"/>
            <a:ext cx="1541463" cy="9826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Segoe UI" pitchFamily="34" charset="0"/>
              </a:rPr>
              <a:t>Học sinh</a:t>
            </a:r>
          </a:p>
        </p:txBody>
      </p:sp>
      <p:sp>
        <p:nvSpPr>
          <p:cNvPr id="1942536" name="Oval 31751"/>
          <p:cNvSpPr>
            <a:spLocks noChangeArrowheads="1"/>
          </p:cNvSpPr>
          <p:nvPr/>
        </p:nvSpPr>
        <p:spPr bwMode="auto">
          <a:xfrm>
            <a:off x="5882825" y="1940916"/>
            <a:ext cx="1541463" cy="98266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64" b="0" i="0" u="none" strike="noStrike" kern="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cs typeface="Segoe UI" pitchFamily="34" charset="0"/>
              </a:rPr>
              <a:t>Học sinh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155376" y="1750416"/>
            <a:ext cx="4502150" cy="3025775"/>
            <a:chOff x="1462" y="1183"/>
            <a:chExt cx="2836" cy="1906"/>
          </a:xfrm>
        </p:grpSpPr>
        <p:sp>
          <p:nvSpPr>
            <p:cNvPr id="32782" name="Straight Connector 31754"/>
            <p:cNvSpPr>
              <a:spLocks noChangeShapeType="1"/>
            </p:cNvSpPr>
            <p:nvPr/>
          </p:nvSpPr>
          <p:spPr bwMode="auto">
            <a:xfrm>
              <a:off x="2880" y="1390"/>
              <a:ext cx="0" cy="149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3" name="Straight Connector 31755"/>
            <p:cNvSpPr>
              <a:spLocks noChangeShapeType="1"/>
            </p:cNvSpPr>
            <p:nvPr/>
          </p:nvSpPr>
          <p:spPr bwMode="auto">
            <a:xfrm>
              <a:off x="1950" y="1639"/>
              <a:ext cx="186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4" name="Straight Connector 31756"/>
            <p:cNvSpPr>
              <a:spLocks noChangeShapeType="1"/>
            </p:cNvSpPr>
            <p:nvPr/>
          </p:nvSpPr>
          <p:spPr bwMode="auto">
            <a:xfrm>
              <a:off x="1950" y="2633"/>
              <a:ext cx="1860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5" name="Straight Connector 31757"/>
            <p:cNvSpPr>
              <a:spLocks noChangeShapeType="1"/>
            </p:cNvSpPr>
            <p:nvPr/>
          </p:nvSpPr>
          <p:spPr bwMode="auto">
            <a:xfrm>
              <a:off x="1462" y="1929"/>
              <a:ext cx="0" cy="37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6" name="Straight Connector 31758"/>
            <p:cNvSpPr>
              <a:spLocks noChangeShapeType="1"/>
            </p:cNvSpPr>
            <p:nvPr/>
          </p:nvSpPr>
          <p:spPr bwMode="auto">
            <a:xfrm flipV="1">
              <a:off x="1861" y="1183"/>
              <a:ext cx="576" cy="24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7" name="Straight Connector 31759"/>
            <p:cNvSpPr>
              <a:spLocks noChangeShapeType="1"/>
            </p:cNvSpPr>
            <p:nvPr/>
          </p:nvSpPr>
          <p:spPr bwMode="auto">
            <a:xfrm>
              <a:off x="1861" y="2799"/>
              <a:ext cx="576" cy="29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8" name="Straight Connector 31760"/>
            <p:cNvSpPr>
              <a:spLocks noChangeShapeType="1"/>
            </p:cNvSpPr>
            <p:nvPr/>
          </p:nvSpPr>
          <p:spPr bwMode="auto">
            <a:xfrm flipV="1">
              <a:off x="3323" y="2799"/>
              <a:ext cx="576" cy="249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89" name="Straight Connector 31761"/>
            <p:cNvSpPr>
              <a:spLocks noChangeShapeType="1"/>
            </p:cNvSpPr>
            <p:nvPr/>
          </p:nvSpPr>
          <p:spPr bwMode="auto">
            <a:xfrm>
              <a:off x="4298" y="1929"/>
              <a:ext cx="0" cy="37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0" name="Straight Connector 31762"/>
            <p:cNvSpPr>
              <a:spLocks noChangeShapeType="1"/>
            </p:cNvSpPr>
            <p:nvPr/>
          </p:nvSpPr>
          <p:spPr bwMode="auto">
            <a:xfrm>
              <a:off x="3323" y="1224"/>
              <a:ext cx="576" cy="20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1" name="Straight Connector 31763"/>
            <p:cNvSpPr>
              <a:spLocks noChangeShapeType="1"/>
            </p:cNvSpPr>
            <p:nvPr/>
          </p:nvSpPr>
          <p:spPr bwMode="auto">
            <a:xfrm flipV="1">
              <a:off x="1817" y="1348"/>
              <a:ext cx="797" cy="103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2" name="Straight Connector 31764"/>
            <p:cNvSpPr>
              <a:spLocks noChangeShapeType="1"/>
            </p:cNvSpPr>
            <p:nvPr/>
          </p:nvSpPr>
          <p:spPr bwMode="auto">
            <a:xfrm>
              <a:off x="3146" y="1348"/>
              <a:ext cx="842" cy="103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3" name="Straight Connector 31765"/>
            <p:cNvSpPr>
              <a:spLocks noChangeShapeType="1"/>
            </p:cNvSpPr>
            <p:nvPr/>
          </p:nvSpPr>
          <p:spPr bwMode="auto">
            <a:xfrm>
              <a:off x="1817" y="1846"/>
              <a:ext cx="797" cy="107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4" name="Straight Connector 31766"/>
            <p:cNvSpPr>
              <a:spLocks noChangeShapeType="1"/>
            </p:cNvSpPr>
            <p:nvPr/>
          </p:nvSpPr>
          <p:spPr bwMode="auto">
            <a:xfrm flipH="1">
              <a:off x="3146" y="1846"/>
              <a:ext cx="842" cy="107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5" name="Straight Connector 31767"/>
            <p:cNvSpPr>
              <a:spLocks noChangeShapeType="1"/>
            </p:cNvSpPr>
            <p:nvPr/>
          </p:nvSpPr>
          <p:spPr bwMode="auto">
            <a:xfrm>
              <a:off x="1905" y="1763"/>
              <a:ext cx="1950" cy="74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96" name="Straight Connector 31768"/>
            <p:cNvSpPr>
              <a:spLocks noChangeShapeType="1"/>
            </p:cNvSpPr>
            <p:nvPr/>
          </p:nvSpPr>
          <p:spPr bwMode="auto">
            <a:xfrm flipH="1">
              <a:off x="1905" y="1763"/>
              <a:ext cx="1950" cy="746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71865" name="TextBox 1571864"/>
          <p:cNvSpPr txBox="1">
            <a:spLocks noChangeArrowheads="1"/>
          </p:cNvSpPr>
          <p:nvPr/>
        </p:nvSpPr>
        <p:spPr bwMode="auto">
          <a:xfrm>
            <a:off x="1311703" y="5508029"/>
            <a:ext cx="6354593" cy="90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cs typeface="Segoe UI" pitchFamily="34" charset="0"/>
              </a:rPr>
              <a:t>A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cs typeface="Segoe UI" pitchFamily="34" charset="0"/>
              </a:rPr>
              <a:t>ction 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cs typeface="Segoe UI" pitchFamily="34" charset="0"/>
              </a:rPr>
              <a:t>F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cs typeface="Segoe UI" pitchFamily="34" charset="0"/>
              </a:rPr>
              <a:t>irst, 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cs typeface="Segoe UI" pitchFamily="34" charset="0"/>
              </a:rPr>
              <a:t>T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cs typeface="Segoe UI" pitchFamily="34" charset="0"/>
              </a:rPr>
              <a:t>alk 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cs typeface="Segoe UI" pitchFamily="34" charset="0"/>
              </a:rPr>
              <a:t>A</a:t>
            </a: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cs typeface="Segoe UI" pitchFamily="34" charset="0"/>
              </a:rPr>
              <a:t>fter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cs typeface="Segoe U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25937" y="2467965"/>
            <a:ext cx="5348200" cy="158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egoe UI" pitchFamily="34" charset="0"/>
                <a:cs typeface="Segoe UI" pitchFamily="34" charset="0"/>
              </a:rPr>
              <a:t>AFTA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3074" name="Picture 2" descr="http://legitipines.com/wp-content/uploads/2015/02/AFTA-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21" t="13064" r="-865" b="17990"/>
          <a:stretch/>
        </p:blipFill>
        <p:spPr bwMode="auto">
          <a:xfrm>
            <a:off x="7793261" y="1635879"/>
            <a:ext cx="3824896" cy="2070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777399" y="3667571"/>
            <a:ext cx="4033601" cy="63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77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</a:rPr>
              <a:t>Khu vực mậu dịch tự do ĐNÁ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77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</a:rPr>
              <a:t>(</a:t>
            </a:r>
            <a:r>
              <a:rPr kumimoji="0" lang="en-AU" sz="1777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</a:rPr>
              <a:t>ASEAN Free Trade Area)</a:t>
            </a:r>
            <a:endParaRPr kumimoji="0" lang="en-AU" sz="1777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" y="6554232"/>
            <a:ext cx="58136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Nguồn: phỏng theo </a:t>
            </a:r>
            <a:r>
              <a:rPr kumimoji="0" lang="en-AU" sz="16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www.learningandteaching.info</a:t>
            </a:r>
            <a:r>
              <a:rPr kumimoji="0" lang="en-AU" sz="16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23054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" fill="hold"/>
                                        <p:tgtEl>
                                          <p:spTgt spid="157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57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65" grpId="0" autoUpdateAnimBg="0"/>
      <p:bldP spid="2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0" y="2980485"/>
            <a:ext cx="5354320" cy="1325563"/>
          </a:xfrm>
        </p:spPr>
        <p:txBody>
          <a:bodyPr>
            <a:normAutofit/>
          </a:bodyPr>
          <a:lstStyle/>
          <a:p>
            <a:r>
              <a:rPr lang="en-US" dirty="0"/>
              <a:t>Project Based learning</a:t>
            </a:r>
            <a:br>
              <a:rPr lang="en-US" dirty="0"/>
            </a:br>
            <a:r>
              <a:rPr lang="en-US" dirty="0"/>
              <a:t>Dạy học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584641"/>
            <a:ext cx="1219200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giảng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dạy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77" y="1720214"/>
            <a:ext cx="5531803" cy="47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6" r="6052"/>
          <a:stretch/>
        </p:blipFill>
        <p:spPr>
          <a:xfrm>
            <a:off x="106948" y="-520701"/>
            <a:ext cx="11925227" cy="8098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21" dirty="0">
                <a:solidFill>
                  <a:srgbClr val="0070C0"/>
                </a:solidFill>
              </a:rPr>
              <a:t>Dạy &amp; Học ở </a:t>
            </a:r>
            <a:r>
              <a:rPr lang="en-US" sz="3921" dirty="0" err="1">
                <a:solidFill>
                  <a:srgbClr val="0070C0"/>
                </a:solidFill>
              </a:rPr>
              <a:t>thế</a:t>
            </a:r>
            <a:r>
              <a:rPr lang="en-US" sz="3921" dirty="0">
                <a:solidFill>
                  <a:srgbClr val="0070C0"/>
                </a:solidFill>
              </a:rPr>
              <a:t> </a:t>
            </a:r>
            <a:r>
              <a:rPr lang="en-US" sz="3921" dirty="0" err="1">
                <a:solidFill>
                  <a:srgbClr val="0070C0"/>
                </a:solidFill>
              </a:rPr>
              <a:t>kỷ</a:t>
            </a:r>
            <a:r>
              <a:rPr lang="en-US" sz="3921" dirty="0">
                <a:solidFill>
                  <a:srgbClr val="0070C0"/>
                </a:solidFill>
              </a:rPr>
              <a:t> 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9189" y="6241994"/>
            <a:ext cx="3814940" cy="61551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5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  <a:hlinkClick r:id="rId5"/>
              </a:rPr>
              <a:t>http://aka.ms/stframework</a:t>
            </a:r>
            <a:r>
              <a:rPr kumimoji="0" lang="en-US" sz="2353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94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commlabindia.com/wp-content/uploads/2014/06/most-elearning-trend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2" y="1865972"/>
            <a:ext cx="3838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898" y="5348288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Độc lập</a:t>
            </a:r>
            <a:endParaRPr kumimoji="0" lang="en-US" sz="54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052" name="Picture 4" descr="http://gettingsmart.com/wp-content/uploads/2013/03/Learning-Featur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347237"/>
            <a:ext cx="3492314" cy="242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38575" y="5348288"/>
            <a:ext cx="3409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Tương tác</a:t>
            </a:r>
            <a:endParaRPr kumimoji="0" lang="en-US" sz="54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054" name="Picture 6" descr="http://dailygenius.com/wp-content/uploads/2015/04/Blended-Lear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94" y="2366857"/>
            <a:ext cx="3789218" cy="24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567271" y="5348288"/>
            <a:ext cx="263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Hợp tác</a:t>
            </a:r>
            <a:endParaRPr kumimoji="0" lang="en-US" sz="54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-584641"/>
            <a:ext cx="1219200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giảng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dạy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9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96" y="949766"/>
            <a:ext cx="15076172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92696" y="0"/>
            <a:ext cx="1747962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giảng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dạy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85708227"/>
              </p:ext>
            </p:extLst>
          </p:nvPr>
        </p:nvGraphicFramePr>
        <p:xfrm>
          <a:off x="1904998" y="2629293"/>
          <a:ext cx="9912627" cy="373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16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F27BEE-3C42-4A4B-9BC8-502110F74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D3F27BEE-3C42-4A4B-9BC8-502110F74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D3F27BEE-3C42-4A4B-9BC8-502110F74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D3F27BEE-3C42-4A4B-9BC8-502110F74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graphicEl>
                                              <a:dgm id="{D3F27BEE-3C42-4A4B-9BC8-502110F74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B0C46B-209F-4755-A6B7-10FD1DD91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FDB0C46B-209F-4755-A6B7-10FD1DD91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FDB0C46B-209F-4755-A6B7-10FD1DD91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FDB0C46B-209F-4755-A6B7-10FD1DD91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FDB0C46B-209F-4755-A6B7-10FD1DD91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2E619B-1E8B-4169-887D-5A33C236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7E2E619B-1E8B-4169-887D-5A33C236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7E2E619B-1E8B-4169-887D-5A33C236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7E2E619B-1E8B-4169-887D-5A33C236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7E2E619B-1E8B-4169-887D-5A33C2369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968A6F-194C-4C4D-B167-63F6D7796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73968A6F-194C-4C4D-B167-63F6D7796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3968A6F-194C-4C4D-B167-63F6D7796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3968A6F-194C-4C4D-B167-63F6D7796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73968A6F-194C-4C4D-B167-63F6D7796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08C578-DBAA-45F7-94E4-B5BAF57F3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5008C578-DBAA-45F7-94E4-B5BAF57F3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5008C578-DBAA-45F7-94E4-B5BAF57F3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5008C578-DBAA-45F7-94E4-B5BAF57F3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5008C578-DBAA-45F7-94E4-B5BAF57F3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2654BD-0348-4590-801E-1D6ECB036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D2654BD-0348-4590-801E-1D6ECB036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D2654BD-0348-4590-801E-1D6ECB036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BD2654BD-0348-4590-801E-1D6ECB036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BD2654BD-0348-4590-801E-1D6ECB036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5AD6C6-7B17-412C-BC91-CF1538EAA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7D5AD6C6-7B17-412C-BC91-CF1538EAA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7D5AD6C6-7B17-412C-BC91-CF1538EAA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7D5AD6C6-7B17-412C-BC91-CF1538EAA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7D5AD6C6-7B17-412C-BC91-CF1538EAA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5041B78-6FA2-4F88-9840-B6828C695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45041B78-6FA2-4F88-9840-B6828C695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45041B78-6FA2-4F88-9840-B6828C695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45041B78-6FA2-4F88-9840-B6828C695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5041B78-6FA2-4F88-9840-B6828C695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FEBD13-827E-4892-8425-3BCB11A76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ADFEBD13-827E-4892-8425-3BCB11A76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ADFEBD13-827E-4892-8425-3BCB11A76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ADFEBD13-827E-4892-8425-3BCB11A76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ADFEBD13-827E-4892-8425-3BCB11A769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55560" cy="1325563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latin typeface="+mn-lt"/>
              </a:rPr>
              <a:t>   </a:t>
            </a:r>
            <a:r>
              <a:rPr lang="en-US" sz="3600" b="1" dirty="0" err="1">
                <a:latin typeface="+mn-lt"/>
              </a:rPr>
              <a:t>Tháp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ghi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nhớ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trong</a:t>
            </a:r>
            <a:r>
              <a:rPr lang="en-US" sz="3600" b="1" dirty="0">
                <a:latin typeface="+mn-lt"/>
              </a:rPr>
              <a:t> học </a:t>
            </a:r>
            <a:r>
              <a:rPr lang="en-US" sz="3600" b="1" dirty="0" err="1">
                <a:latin typeface="+mn-lt"/>
              </a:rPr>
              <a:t>tập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440" y="1325562"/>
            <a:ext cx="795556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68004"/>
              </p:ext>
            </p:extLst>
          </p:nvPr>
        </p:nvGraphicFramePr>
        <p:xfrm>
          <a:off x="485862" y="1842402"/>
          <a:ext cx="4950204" cy="467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llout: Line with Accent Bar 4"/>
          <p:cNvSpPr/>
          <p:nvPr/>
        </p:nvSpPr>
        <p:spPr>
          <a:xfrm>
            <a:off x="3355596" y="1753859"/>
            <a:ext cx="1124125" cy="527947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Nghe</a:t>
            </a:r>
            <a:endParaRPr lang="en-US" dirty="0"/>
          </a:p>
        </p:txBody>
      </p:sp>
      <p:sp>
        <p:nvSpPr>
          <p:cNvPr id="6" name="Callout: Line with Accent Bar 5"/>
          <p:cNvSpPr/>
          <p:nvPr/>
        </p:nvSpPr>
        <p:spPr>
          <a:xfrm>
            <a:off x="3674377" y="2433305"/>
            <a:ext cx="1124125" cy="527947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7" name="Callout: Line with Accent Bar 6"/>
          <p:cNvSpPr/>
          <p:nvPr/>
        </p:nvSpPr>
        <p:spPr>
          <a:xfrm>
            <a:off x="4063765" y="3087642"/>
            <a:ext cx="1124125" cy="527947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nhìn</a:t>
            </a:r>
            <a:endParaRPr lang="en-US" dirty="0"/>
          </a:p>
        </p:txBody>
      </p:sp>
      <p:sp>
        <p:nvSpPr>
          <p:cNvPr id="8" name="Callout: Line with Accent Bar 7"/>
          <p:cNvSpPr/>
          <p:nvPr/>
        </p:nvSpPr>
        <p:spPr>
          <a:xfrm>
            <a:off x="4289220" y="3744754"/>
            <a:ext cx="1483453" cy="527947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nhìn</a:t>
            </a:r>
            <a:endParaRPr lang="en-US" dirty="0"/>
          </a:p>
        </p:txBody>
      </p:sp>
      <p:sp>
        <p:nvSpPr>
          <p:cNvPr id="9" name="Callout: Line with Accent Bar 8"/>
          <p:cNvSpPr/>
          <p:nvPr/>
        </p:nvSpPr>
        <p:spPr>
          <a:xfrm>
            <a:off x="5123575" y="5077137"/>
            <a:ext cx="1483453" cy="527947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Thực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10" name="Callout: Line with Accent Bar 9"/>
          <p:cNvSpPr/>
          <p:nvPr/>
        </p:nvSpPr>
        <p:spPr>
          <a:xfrm>
            <a:off x="5436066" y="5811459"/>
            <a:ext cx="1483453" cy="527947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Dạy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11" name="Callout: Line with Accent Bar 10"/>
          <p:cNvSpPr/>
          <p:nvPr/>
        </p:nvSpPr>
        <p:spPr>
          <a:xfrm>
            <a:off x="4625828" y="4399091"/>
            <a:ext cx="1483453" cy="527947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411911-AA52-40DB-887E-DDE267D61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B411911-AA52-40DB-887E-DDE267D61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ECDC2-B446-47A2-8411-5896BD3FA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FEECDC2-B446-47A2-8411-5896BD3FA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DA9A51-AE2D-4B65-93E9-0812C6E0C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19DA9A51-AE2D-4B65-93E9-0812C6E0C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92E988-5745-440B-A686-3C1213E8F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892E988-5745-440B-A686-3C1213E8F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37B625-805B-4A3D-BA9F-C9B6464F1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6037B625-805B-4A3D-BA9F-C9B6464F1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5292E2-71DF-4701-A440-440C28B5A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6F5292E2-71DF-4701-A440-440C28B5A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62212B-CBF0-40E6-B966-081A72366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EF62212B-CBF0-40E6-B966-081A72366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 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Phân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vai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dự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án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440" y="1325562"/>
            <a:ext cx="795556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3EB3D4"/>
              </a:clrFrom>
              <a:clrTo>
                <a:srgbClr val="3EB3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1174" y="1441175"/>
            <a:ext cx="9826878" cy="5695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77283" y="2706786"/>
            <a:ext cx="5103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Giảng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viên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offline</a:t>
            </a:r>
          </a:p>
        </p:txBody>
      </p:sp>
    </p:spTree>
    <p:extLst>
      <p:ext uri="{BB962C8B-B14F-4D97-AF65-F5344CB8AC3E}">
        <p14:creationId xmlns:p14="http://schemas.microsoft.com/office/powerpoint/2010/main" val="410171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 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Phân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vai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và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dự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án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440" y="1325562"/>
            <a:ext cx="795556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303572" y="2706786"/>
            <a:ext cx="5051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Giảng</a:t>
            </a:r>
            <a:r>
              <a:rPr kumimoji="0" lang="en-US" sz="5400" b="0" i="0" u="none" strike="noStrike" kern="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viên</a:t>
            </a:r>
            <a:r>
              <a:rPr kumimoji="0" lang="en-US" sz="5400" b="0" i="0" u="none" strike="noStrike" kern="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3" y="1947655"/>
            <a:ext cx="4586080" cy="4372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3572" y="4872841"/>
            <a:ext cx="5679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r>
              <a:rPr lang="en-US" sz="4000" dirty="0"/>
              <a:t>diemquyen@hcm.edu.vn</a:t>
            </a:r>
          </a:p>
        </p:txBody>
      </p:sp>
    </p:spTree>
    <p:extLst>
      <p:ext uri="{BB962C8B-B14F-4D97-AF65-F5344CB8AC3E}">
        <p14:creationId xmlns:p14="http://schemas.microsoft.com/office/powerpoint/2010/main" val="1168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3398"/>
            <a:ext cx="10864442" cy="54135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DỰ ÁN TĂNG CƯỜNG KỸ NĂNG CÔNG NGHỆ THÔNG TIN CHO GIỚI TRẺ </a:t>
            </a:r>
          </a:p>
          <a:p>
            <a:pPr marL="0" indent="0" algn="ctr">
              <a:buNone/>
            </a:pPr>
            <a:r>
              <a:rPr lang="en-US" dirty="0"/>
              <a:t>HỘI NHẬP VÀ PHÁT TRIỂN – YOUTHSPARK DIGITAL INCLUSION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CHƯƠNG TRÌNH TIN HỌC ỨNG DỤNG VÀ KHOA HỌC MÁY TÍNH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ĐÀO THÁI LAI (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ĐỖ TRUNG TUẤN – NGUYỄN VĂN NAM - TÔ THỤY DIỄM QUYÊN 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8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5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531"/>
            <a:ext cx="12192000" cy="8086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707292"/>
            <a:ext cx="12192000" cy="2462213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HƯỚNG DẪN SỬ DỤNG GIÁO TRÌNH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Chủ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đề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1: MỘT SỐ ỨNG DỤNG TIN HỌC CƠ BẢN</a:t>
            </a:r>
            <a:endParaRPr kumimoji="0" lang="en-US" sz="40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</a:rPr>
              <a:t>TÔ THỤY DIỄM QUYÊN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</a:rPr>
              <a:t>Sở giáo </a:t>
            </a:r>
            <a:r>
              <a:rPr kumimoji="0" lang="en-US" sz="1800" b="0" i="0" u="none" strike="noStrike" kern="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</a:rPr>
              <a:t>dục</a:t>
            </a:r>
            <a:r>
              <a:rPr kumimoji="0" lang="en-US" sz="1800" b="0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</a:rPr>
              <a:t>đào</a:t>
            </a:r>
            <a:r>
              <a:rPr kumimoji="0" lang="en-US" sz="1800" b="0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 w="0"/>
                <a:solidFill>
                  <a:schemeClr val="bg1"/>
                </a:solidFill>
                <a:effectLst/>
                <a:uLnTx/>
                <a:uFillTx/>
              </a:rPr>
              <a:t>tạo</a:t>
            </a:r>
            <a:r>
              <a:rPr kumimoji="0" lang="en-US" sz="1800" b="0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</a:rPr>
              <a:t> TP Hồ Chí Minh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</a:rPr>
              <a:t>diemquyen@hcm.edu.vn</a:t>
            </a:r>
          </a:p>
        </p:txBody>
      </p:sp>
    </p:spTree>
    <p:extLst>
      <p:ext uri="{BB962C8B-B14F-4D97-AF65-F5344CB8AC3E}">
        <p14:creationId xmlns:p14="http://schemas.microsoft.com/office/powerpoint/2010/main" val="95054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55560" cy="1325563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latin typeface="+mn-lt"/>
              </a:rPr>
              <a:t>   #3: HOW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440" y="1325562"/>
            <a:ext cx="795556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51850" y="1325561"/>
            <a:ext cx="5851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Giảng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viên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tuổi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159"/>
            <a:ext cx="7955560" cy="45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Mục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tiêu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440" y="1325562"/>
            <a:ext cx="795556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957"/>
            <a:ext cx="12192000" cy="40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8000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Mục</a:t>
            </a:r>
            <a:r>
              <a:rPr lang="en-US" sz="3600" b="1" dirty="0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tiêu</a:t>
            </a:r>
            <a:br>
              <a:rPr lang="en-US" sz="3600" b="1" dirty="0">
                <a:solidFill>
                  <a:schemeClr val="bg1"/>
                </a:solidFill>
                <a:latin typeface="+mn-lt"/>
              </a:rPr>
            </a:br>
            <a:endParaRPr lang="en-US" sz="3600" b="1" dirty="0">
              <a:solidFill>
                <a:schemeClr val="bg1"/>
              </a:solidFill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440" y="1325562"/>
            <a:ext cx="7955560" cy="5532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2980954"/>
              </p:ext>
            </p:extLst>
          </p:nvPr>
        </p:nvGraphicFramePr>
        <p:xfrm>
          <a:off x="-800735" y="-1165129"/>
          <a:ext cx="13074015" cy="857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09617" y="1559237"/>
            <a:ext cx="1601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400" kern="0" dirty="0">
                <a:latin typeface="Calibri Light"/>
              </a:rPr>
              <a:t>Knowledge</a:t>
            </a:r>
            <a:br>
              <a:rPr lang="en-AU" sz="2400" kern="0" dirty="0">
                <a:latin typeface="Calibri Light"/>
              </a:rPr>
            </a:br>
            <a:r>
              <a:rPr lang="en-AU" sz="2400" kern="0" dirty="0">
                <a:latin typeface="Calibri Light"/>
              </a:rPr>
              <a:t>(</a:t>
            </a:r>
            <a:r>
              <a:rPr lang="en-AU" sz="2400" kern="0" dirty="0" err="1">
                <a:latin typeface="Calibri Light"/>
              </a:rPr>
              <a:t>kiến</a:t>
            </a:r>
            <a:r>
              <a:rPr lang="en-AU" sz="2400" kern="0" dirty="0">
                <a:latin typeface="Calibri Light"/>
              </a:rPr>
              <a:t> </a:t>
            </a:r>
            <a:r>
              <a:rPr lang="en-AU" sz="2400" kern="0" dirty="0" err="1">
                <a:latin typeface="Calibri Light"/>
              </a:rPr>
              <a:t>thức</a:t>
            </a:r>
            <a:r>
              <a:rPr lang="en-AU" sz="2400" kern="0" dirty="0">
                <a:latin typeface="Calibri Ligh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7790" y="2749547"/>
            <a:ext cx="1663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400" kern="0">
                <a:latin typeface="Calibri Light"/>
              </a:rPr>
              <a:t>Skills</a:t>
            </a:r>
            <a:br>
              <a:rPr lang="en-AU" sz="2400" kern="0">
                <a:latin typeface="Calibri Light"/>
              </a:rPr>
            </a:br>
            <a:r>
              <a:rPr lang="en-AU" sz="2400" kern="0">
                <a:latin typeface="Calibri Light"/>
              </a:rPr>
              <a:t>(kỹ năng)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9574" y="4486994"/>
            <a:ext cx="166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2400" kern="0">
                <a:latin typeface="Calibri Light"/>
              </a:rPr>
              <a:t>Attitude</a:t>
            </a:r>
            <a:br>
              <a:rPr lang="en-AU" sz="2400" kern="0">
                <a:latin typeface="Calibri Light"/>
              </a:rPr>
            </a:br>
            <a:r>
              <a:rPr lang="en-AU" sz="2400" kern="0">
                <a:latin typeface="Calibri Light"/>
              </a:rPr>
              <a:t>(thái độ)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2850" y="4486995"/>
            <a:ext cx="1601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AU" sz="2400" kern="0">
                <a:latin typeface="Calibri Light"/>
              </a:rPr>
              <a:t>Values</a:t>
            </a:r>
            <a:br>
              <a:rPr lang="en-AU" sz="2400" kern="0">
                <a:latin typeface="Calibri Light"/>
              </a:rPr>
            </a:br>
            <a:r>
              <a:rPr lang="en-AU" sz="2400" kern="0">
                <a:latin typeface="Calibri Light"/>
              </a:rPr>
              <a:t>(giá trị)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0807" y="2768797"/>
            <a:ext cx="1601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AU" sz="2400" kern="0" dirty="0">
                <a:latin typeface="Calibri Light"/>
              </a:rPr>
              <a:t>Ethics</a:t>
            </a:r>
            <a:br>
              <a:rPr lang="en-AU" sz="2400" kern="0" dirty="0">
                <a:latin typeface="Calibri Light"/>
              </a:rPr>
            </a:br>
            <a:r>
              <a:rPr lang="en-AU" sz="2400" kern="0" dirty="0">
                <a:latin typeface="Calibri Light"/>
              </a:rPr>
              <a:t>(</a:t>
            </a:r>
            <a:r>
              <a:rPr lang="en-AU" sz="2400" kern="0" dirty="0" err="1">
                <a:latin typeface="Calibri Light"/>
              </a:rPr>
              <a:t>đạo</a:t>
            </a:r>
            <a:r>
              <a:rPr lang="en-AU" sz="2400" kern="0" dirty="0">
                <a:latin typeface="Calibri Light"/>
              </a:rPr>
              <a:t> </a:t>
            </a:r>
            <a:r>
              <a:rPr lang="en-AU" sz="2400" kern="0" dirty="0" err="1">
                <a:latin typeface="Calibri Light"/>
              </a:rPr>
              <a:t>đức</a:t>
            </a:r>
            <a:r>
              <a:rPr lang="en-AU" sz="2400" kern="0" dirty="0">
                <a:latin typeface="Calibri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08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FA9C0-DC3F-482D-A961-6E67EC3F0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77FA9C0-DC3F-482D-A961-6E67EC3F0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B8BD31-3D64-4916-A747-F5BDC1B2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6B8BD31-3D64-4916-A747-F5BDC1B2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CAB005-773B-4A99-868E-FE7474E76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88CAB005-773B-4A99-868E-FE7474E76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8B6256-4962-4C6B-AD36-2C4ACB19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68B6256-4962-4C6B-AD36-2C4ACB19B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71B1D-1E6F-417D-996E-2E23E942B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5E71B1D-1E6F-417D-996E-2E23E942B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78959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4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kỷ</a:t>
            </a:r>
            <a:r>
              <a:rPr lang="en-US" dirty="0"/>
              <a:t> 21</a:t>
            </a:r>
          </a:p>
        </p:txBody>
      </p:sp>
      <p:sp>
        <p:nvSpPr>
          <p:cNvPr id="4" name="Rounded Rectangle 9"/>
          <p:cNvSpPr/>
          <p:nvPr/>
        </p:nvSpPr>
        <p:spPr>
          <a:xfrm>
            <a:off x="360194" y="1447870"/>
            <a:ext cx="5420846" cy="2333709"/>
          </a:xfrm>
          <a:prstGeom prst="roundRect">
            <a:avLst>
              <a:gd name="adj" fmla="val 766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Nhóm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: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CÁCH THỨC TƯ DUY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Sáng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tạo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và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đổi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mới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Tư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duy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phản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biện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,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giải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quyết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vấn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đề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và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ra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quyết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định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Học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cách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học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/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siêu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nhận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thức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b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</a:b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(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kiến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thức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về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quá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trình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nhận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thức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)</a:t>
            </a:r>
          </a:p>
        </p:txBody>
      </p:sp>
      <p:sp>
        <p:nvSpPr>
          <p:cNvPr id="5" name="Rounded Rectangle 10"/>
          <p:cNvSpPr/>
          <p:nvPr/>
        </p:nvSpPr>
        <p:spPr>
          <a:xfrm>
            <a:off x="360194" y="3940423"/>
            <a:ext cx="5420846" cy="2460377"/>
          </a:xfrm>
          <a:prstGeom prst="roundRect">
            <a:avLst>
              <a:gd name="adj" fmla="val 766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Nhóm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: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CÁCH THỨC LÀM VIỆC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Giao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tiếp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Hợp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tác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(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làm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việc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nhóm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)</a:t>
            </a:r>
          </a:p>
        </p:txBody>
      </p:sp>
      <p:sp>
        <p:nvSpPr>
          <p:cNvPr id="6" name="Rounded Rectangle 11"/>
          <p:cNvSpPr/>
          <p:nvPr/>
        </p:nvSpPr>
        <p:spPr>
          <a:xfrm>
            <a:off x="6109238" y="1463180"/>
            <a:ext cx="5501920" cy="2324329"/>
          </a:xfrm>
          <a:prstGeom prst="roundRect">
            <a:avLst>
              <a:gd name="adj" fmla="val 766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Nhóm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: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CÔNG CỤ LÀM VIỆC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Hiểu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biết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căn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bản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về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thông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tin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Hiểu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biết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căn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bản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về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Công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nghệ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Thông tin &amp;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Truyền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thông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(ICE)</a:t>
            </a:r>
          </a:p>
        </p:txBody>
      </p:sp>
      <p:sp>
        <p:nvSpPr>
          <p:cNvPr id="7" name="Rounded Rectangle 12"/>
          <p:cNvSpPr/>
          <p:nvPr/>
        </p:nvSpPr>
        <p:spPr>
          <a:xfrm>
            <a:off x="6109238" y="3940423"/>
            <a:ext cx="5501920" cy="2541598"/>
          </a:xfrm>
          <a:prstGeom prst="roundRect">
            <a:avLst>
              <a:gd name="adj" fmla="val 7662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Nhóm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: </a:t>
            </a: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CÁCH THỨC SỐNG TRONG THẾ GIỚI NÀY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Công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dân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–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địa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phương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và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toàn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cầu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Cuộc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sống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và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Sự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nghiệp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Trách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nhiệm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cá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nhân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và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xã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hội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–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bao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gồm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ý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thức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và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năng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lực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về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văn</a:t>
            </a:r>
            <a:r>
              <a:rPr kumimoji="0" lang="en-AU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kumimoji="0" lang="en-AU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hóa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Mục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tiêu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19446"/>
            <a:ext cx="101092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Nguồn</a:t>
            </a:r>
            <a:r>
              <a:rPr kumimoji="0" lang="en-AU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ATC21S – Assessment and Teaching of 21st Century Skills (</a:t>
            </a:r>
            <a:r>
              <a:rPr kumimoji="0" lang="en-AU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hlinkClick r:id="rId3"/>
              </a:rPr>
              <a:t>www.atc21s.org/index.html</a:t>
            </a:r>
            <a:r>
              <a:rPr kumimoji="0" lang="en-AU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92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Mục</a:t>
            </a:r>
            <a:r>
              <a:rPr lang="en-US" sz="3600" b="1" dirty="0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600" b="1" dirty="0" err="1"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tiêu</a:t>
            </a:r>
            <a:br>
              <a:rPr lang="en-US" sz="3600" b="1" dirty="0">
                <a:latin typeface="+mn-lt"/>
              </a:rPr>
            </a:br>
            <a:endParaRPr lang="en-US" sz="3600" b="1" dirty="0"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64AAFF"/>
              </a:clrFrom>
              <a:clrTo>
                <a:srgbClr val="64A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9" y="409030"/>
            <a:ext cx="8613349" cy="64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7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240" y="1325563"/>
            <a:ext cx="6776720" cy="508254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20880" cy="1325563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Mục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Aachen" panose="02020500000000000000" pitchFamily="18" charset="0"/>
                <a:cs typeface="Aachen" panose="02020500000000000000" pitchFamily="18" charset="0"/>
              </a:rPr>
              <a:t>tiêu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Aachen" panose="02020500000000000000" pitchFamily="18" charset="0"/>
              <a:cs typeface="Aachen" panose="02020500000000000000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3EB3D4"/>
              </a:clrFrom>
              <a:clrTo>
                <a:srgbClr val="3EB3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853440"/>
            <a:ext cx="10093816" cy="63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powerpoint-template-24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9A5E40"/>
      </a:lt2>
      <a:accent1>
        <a:srgbClr val="AE7750"/>
      </a:accent1>
      <a:accent2>
        <a:srgbClr val="C08D60"/>
      </a:accent2>
      <a:accent3>
        <a:srgbClr val="FFFFFF"/>
      </a:accent3>
      <a:accent4>
        <a:srgbClr val="404040"/>
      </a:accent4>
      <a:accent5>
        <a:srgbClr val="D3BDB3"/>
      </a:accent5>
      <a:accent6>
        <a:srgbClr val="AE7F56"/>
      </a:accent6>
      <a:hlink>
        <a:srgbClr val="CCA471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1725</Words>
  <Application>Microsoft Office PowerPoint</Application>
  <PresentationFormat>Widescreen</PresentationFormat>
  <Paragraphs>206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Aachen</vt:lpstr>
      <vt:lpstr>Arial</vt:lpstr>
      <vt:lpstr>Calibri</vt:lpstr>
      <vt:lpstr>Calibri Light</vt:lpstr>
      <vt:lpstr>Candara</vt:lpstr>
      <vt:lpstr>Lucida Grande</vt:lpstr>
      <vt:lpstr>Microsoft Sans Serif</vt:lpstr>
      <vt:lpstr>Segoe UI</vt:lpstr>
      <vt:lpstr>Tahoma</vt:lpstr>
      <vt:lpstr>Wingdings 3</vt:lpstr>
      <vt:lpstr>Facet</vt:lpstr>
      <vt:lpstr>Office Theme</vt:lpstr>
      <vt:lpstr>1_Office Theme</vt:lpstr>
      <vt:lpstr>2_Office Theme</vt:lpstr>
      <vt:lpstr>4_Office Theme</vt:lpstr>
      <vt:lpstr>3_Office Theme</vt:lpstr>
      <vt:lpstr>powerpoint-template-24</vt:lpstr>
      <vt:lpstr>CHAPTER 2</vt:lpstr>
      <vt:lpstr>PowerPoint Presentation</vt:lpstr>
      <vt:lpstr>PowerPoint Presentation</vt:lpstr>
      <vt:lpstr>       #3: HOW </vt:lpstr>
      <vt:lpstr>      Mục tiêu </vt:lpstr>
      <vt:lpstr>      Mục tiêu </vt:lpstr>
      <vt:lpstr>PowerPoint Presentation</vt:lpstr>
      <vt:lpstr>PowerPoint Presentation</vt:lpstr>
      <vt:lpstr>PowerPoint Presentation</vt:lpstr>
      <vt:lpstr>Elearning</vt:lpstr>
      <vt:lpstr>PowerPoint Presentation</vt:lpstr>
      <vt:lpstr>Vai trò giáo viên - cách tiếp cận mới</vt:lpstr>
      <vt:lpstr>Project Based learning Dạy học theo dự án</vt:lpstr>
      <vt:lpstr>Dạy &amp; Học ở thế kỷ 21</vt:lpstr>
      <vt:lpstr>PowerPoint Presentation</vt:lpstr>
      <vt:lpstr>PowerPoint Presentation</vt:lpstr>
      <vt:lpstr>       Tháp ghi nhớ trong học tập </vt:lpstr>
      <vt:lpstr>         Phân vai và sản phẩm dự án </vt:lpstr>
      <vt:lpstr>         Phân vai và sản phẩm dự án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Diem Quyen</dc:creator>
  <cp:lastModifiedBy>Diem Quyen</cp:lastModifiedBy>
  <cp:revision>22</cp:revision>
  <dcterms:created xsi:type="dcterms:W3CDTF">2016-10-18T01:32:36Z</dcterms:created>
  <dcterms:modified xsi:type="dcterms:W3CDTF">2016-10-19T03:52:32Z</dcterms:modified>
</cp:coreProperties>
</file>