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Image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Imag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660384004_1290x1720.jpg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1.png" descr="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2.png" descr="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3.png" descr="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4.png" descr="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5.png" descr="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6.png" descr="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7.png" descr="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8.png" descr="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9.png" descr="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