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73" r:id="rId5"/>
    <p:sldId id="281" r:id="rId6"/>
    <p:sldId id="274" r:id="rId7"/>
  </p:sldIdLst>
  <p:sldSz cx="18288000" cy="10287000"/>
  <p:notesSz cx="6858000" cy="9144000"/>
  <p:embeddedFontLst>
    <p:embeddedFont>
      <p:font typeface=".VnUniverse" panose="020B7200000000000000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rue Typewriter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98C"/>
    <a:srgbClr val="E8E4D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8" autoAdjust="0"/>
    <p:restoredTop sz="94622" autoAdjust="0"/>
  </p:normalViewPr>
  <p:slideViewPr>
    <p:cSldViewPr>
      <p:cViewPr varScale="1">
        <p:scale>
          <a:sx n="46" d="100"/>
          <a:sy n="46" d="100"/>
        </p:scale>
        <p:origin x="6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79D5B-EE8A-4DC6-8365-4A36100F6E4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CBDEC-35CC-43F2-93F3-BAC7BDD6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4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CBDEC-35CC-43F2-93F3-BAC7BDD6CD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9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59816" y="2713263"/>
            <a:ext cx="1880428" cy="44245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54769">
            <a:off x="5117128" y="2445928"/>
            <a:ext cx="7360896" cy="58887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6801" t="7875" r="8436" b="8618"/>
          <a:stretch>
            <a:fillRect/>
          </a:stretch>
        </p:blipFill>
        <p:spPr>
          <a:xfrm rot="-465249">
            <a:off x="5345804" y="2882752"/>
            <a:ext cx="6840416" cy="44941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905352">
            <a:off x="3771946" y="5551201"/>
            <a:ext cx="2603898" cy="32548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t="4601" b="4601"/>
          <a:stretch>
            <a:fillRect/>
          </a:stretch>
        </p:blipFill>
        <p:spPr>
          <a:xfrm rot="1201036">
            <a:off x="4555973" y="8085156"/>
            <a:ext cx="2694984" cy="60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213010">
            <a:off x="11119107" y="1853057"/>
            <a:ext cx="2178887" cy="10022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471992">
            <a:off x="9468423" y="7114231"/>
            <a:ext cx="8343641" cy="1114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57"/>
              </a:lnSpc>
            </a:pPr>
            <a:r>
              <a:rPr lang="en-US" sz="8000" b="1" dirty="0">
                <a:solidFill>
                  <a:srgbClr val="1C1C1F"/>
                </a:solidFill>
                <a:latin typeface=".VnUniverse" panose="020B7200000000000000" pitchFamily="34" charset="0"/>
              </a:rPr>
              <a:t>COMMUNICATING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83098" y="949758"/>
            <a:ext cx="9357146" cy="59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spc="2879" dirty="0">
                <a:solidFill>
                  <a:srgbClr val="FFFFFF">
                    <a:alpha val="69804"/>
                  </a:srgbClr>
                </a:solidFill>
                <a:latin typeface="True Typewriter"/>
              </a:rPr>
              <a:t>Hi!</a:t>
            </a:r>
            <a:endParaRPr lang="en-US" sz="3600" u="none" spc="2879" dirty="0">
              <a:solidFill>
                <a:srgbClr val="FFFFFF">
                  <a:alpha val="69804"/>
                </a:srgbClr>
              </a:solidFill>
              <a:latin typeface="True Typewri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594289" y="4505312"/>
            <a:ext cx="6424535" cy="3042191"/>
            <a:chOff x="0" y="0"/>
            <a:chExt cx="8566047" cy="4056254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0" y="1347851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0" y="2695703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0" y="4043554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C04A0A-A68F-4FEA-B091-D94A229F0DF7}"/>
              </a:ext>
            </a:extLst>
          </p:cNvPr>
          <p:cNvSpPr txBox="1"/>
          <p:nvPr/>
        </p:nvSpPr>
        <p:spPr>
          <a:xfrm>
            <a:off x="4572000" y="495717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677E2A-AB1B-433D-8D2B-4BAFE47A2031}"/>
              </a:ext>
            </a:extLst>
          </p:cNvPr>
          <p:cNvSpPr txBox="1"/>
          <p:nvPr/>
        </p:nvSpPr>
        <p:spPr>
          <a:xfrm>
            <a:off x="4572000" y="495717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D14195-C657-48A8-967B-20F0ABE89C08}"/>
              </a:ext>
            </a:extLst>
          </p:cNvPr>
          <p:cNvSpPr txBox="1"/>
          <p:nvPr/>
        </p:nvSpPr>
        <p:spPr>
          <a:xfrm>
            <a:off x="10621998" y="2442766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Work on your own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42BF04-607C-4A31-B552-3DFBC1126EF6}"/>
              </a:ext>
            </a:extLst>
          </p:cNvPr>
          <p:cNvSpPr txBox="1"/>
          <p:nvPr/>
        </p:nvSpPr>
        <p:spPr>
          <a:xfrm>
            <a:off x="10594289" y="3739806"/>
            <a:ext cx="7497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Complete task </a:t>
            </a:r>
            <a:r>
              <a:rPr lang="en-US" sz="3600" dirty="0">
                <a:solidFill>
                  <a:srgbClr val="FF0000"/>
                </a:solidFill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a</a:t>
            </a:r>
            <a:r>
              <a:rPr lang="en-US" sz="36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 and </a:t>
            </a:r>
            <a:r>
              <a:rPr lang="en-US" sz="3600" dirty="0">
                <a:solidFill>
                  <a:srgbClr val="FF0000"/>
                </a:solidFill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b</a:t>
            </a:r>
            <a:r>
              <a:rPr lang="en-US" sz="36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, page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78C3D-3BBD-4C1E-BA4B-0F631795C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6700"/>
            <a:ext cx="6451917" cy="2341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C2B7F9-0CDE-42B7-89C7-7B5C9B31A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3086100"/>
            <a:ext cx="6424535" cy="5314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32CAD-426C-4545-9BFA-F8333CD38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0"/>
            <a:ext cx="13411200" cy="10166556"/>
          </a:xfrm>
          <a:prstGeom prst="rect">
            <a:avLst/>
          </a:prstGeom>
        </p:spPr>
      </p:pic>
      <p:pic>
        <p:nvPicPr>
          <p:cNvPr id="4" name="1.3">
            <a:hlinkClick r:id="" action="ppaction://media"/>
            <a:extLst>
              <a:ext uri="{FF2B5EF4-FFF2-40B4-BE49-F238E27FC236}">
                <a16:creationId xmlns:a16="http://schemas.microsoft.com/office/drawing/2014/main" id="{A53AB173-8B55-4DF8-81AF-0815CA42F8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2667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AD7916-5696-4BE5-9E3F-51ED0F9BD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476500"/>
            <a:ext cx="8527018" cy="5029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F6E031-D0F2-427F-925C-22ADE9C4EB32}"/>
              </a:ext>
            </a:extLst>
          </p:cNvPr>
          <p:cNvSpPr txBox="1"/>
          <p:nvPr/>
        </p:nvSpPr>
        <p:spPr>
          <a:xfrm>
            <a:off x="1143000" y="1028700"/>
            <a:ext cx="1790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Listen to the audio, decide which ones are long vowels, which ones are short. Write down </a:t>
            </a:r>
            <a:r>
              <a:rPr lang="en-US" sz="3600" dirty="0">
                <a:solidFill>
                  <a:srgbClr val="FF0000"/>
                </a:solidFill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short</a:t>
            </a:r>
            <a:r>
              <a:rPr lang="en-US" sz="36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 and </a:t>
            </a:r>
            <a:r>
              <a:rPr lang="en-US" sz="3600" dirty="0">
                <a:solidFill>
                  <a:srgbClr val="FF0000"/>
                </a:solidFill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long</a:t>
            </a:r>
            <a:r>
              <a:rPr lang="en-US" sz="36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 in the blanks</a:t>
            </a:r>
          </a:p>
        </p:txBody>
      </p:sp>
      <p:pic>
        <p:nvPicPr>
          <p:cNvPr id="7" name="1.5">
            <a:hlinkClick r:id="" action="ppaction://media"/>
            <a:extLst>
              <a:ext uri="{FF2B5EF4-FFF2-40B4-BE49-F238E27FC236}">
                <a16:creationId xmlns:a16="http://schemas.microsoft.com/office/drawing/2014/main" id="{682B96A6-F100-4A2A-90C6-9885A533F6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0"/>
            <a:ext cx="1273175" cy="12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57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40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41</Words>
  <Application>Microsoft Office PowerPoint</Application>
  <PresentationFormat>Custom</PresentationFormat>
  <Paragraphs>6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True Typewriter</vt:lpstr>
      <vt:lpstr>.VnUniverse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phuong nhi</cp:lastModifiedBy>
  <cp:revision>12</cp:revision>
  <dcterms:created xsi:type="dcterms:W3CDTF">2006-08-16T00:00:00Z</dcterms:created>
  <dcterms:modified xsi:type="dcterms:W3CDTF">2022-04-22T17:48:50Z</dcterms:modified>
  <dc:identifier>DAE-b1hyqic</dc:identifier>
</cp:coreProperties>
</file>