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73" r:id="rId5"/>
    <p:sldId id="281" r:id="rId6"/>
    <p:sldId id="274" r:id="rId7"/>
  </p:sldIdLst>
  <p:sldSz cx="18288000" cy="10287000"/>
  <p:notesSz cx="6858000" cy="9144000"/>
  <p:embeddedFontLst>
    <p:embeddedFont>
      <p:font typeface=".VnUniverse" panose="020B7200000000000000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rue Typewriter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8C"/>
    <a:srgbClr val="E8E4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8" autoAdjust="0"/>
    <p:restoredTop sz="94622" autoAdjust="0"/>
  </p:normalViewPr>
  <p:slideViewPr>
    <p:cSldViewPr>
      <p:cViewPr varScale="1">
        <p:scale>
          <a:sx n="20" d="100"/>
          <a:sy n="20" d="100"/>
        </p:scale>
        <p:origin x="12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4:59:50.940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487 1115 24575,'0'0'0,"195"19"0,174 2 0,73-12 0,64-9-1147,34-13 328,19-11-164,1-10 0,-6-10 0,-17-8 0,-41-7 0,-36 0 0,-36 6 0,-54 7 0,-58 9 133,-53 6 2123,-54 5-1206,-49 2-58,-42 3 1215,-38 5-404,-31 4 163,-28 5 0,-28 8 0,-50 6 0,-62 11 0,-72 13 0,-76 8 0,-53 5-2294,-52 3 1231,-37 1-1068,-20-10 248,-19-8 598,-3-11 271,-3-12-36,5-11 67,14-9 0,21-5 0,27-4 0,36-1 0,29 3 0,25 9-1147,35 10 1199,43 8-137,43 7-24,45 5 128,108-14 550,-36 12-1,57-15-536,1 0 0,1 0 1,-1 0-1,0 1 0,1-1 0,-1 1 0,1 0 0,-7 6 0,11-4 25,-1-3 0,0 0-1,0 0 1,0 0 0,0 0-1,1 1 1,-1-1 0,1 0 0,0 0-1,-1 1 1,1-1 0,0 0 0,0 1-1,1-1 1,-1 0 0,0 1-1,1-1 1,-1 0 0,2 4 0,5 6 94,-1-1 0,0 0 0,1-1 0,0 1 1,12 12-1,14 7 340,54 44 1,108 47 491,72 7-1147,77-3-819,66-12 164,50-18 655,41-16-1053,26-14 351,7-16-117,-7-11 805,-24-12 112,-50-11 17,-48-7 49,-52-2-1147,-57-2 764,-58-1-131,-54-2 571,-47 0-136,-43-1 1226,-37-1-700,-32 6 642,-25-1-650,-7 1 52,-44 8 492,-64 8 0,-76 4 0,-68 1-743,-70-4-1338,-53-6 1216,-42-9-206,-30-9-1097,-9-8 366,-9-7 418,15-3 398,20 2-77,29-1 80,38 4 0,47 4 0,52 4-868,56 3 1116,52 3-372,47 0 124,43 2 0,33 0 1147,28-1-748,50 1 704,62-5-180,86-5 60,94 0-471,90 1-541,73 1-1022,58 7 232,29 6-164,-2 6 0,-17 1 0,-35-2 0,-58-3 0,-59 2 0,-56 2 0,-57-1 221,-56-2 2010,-51-3-604,-45-1 352,-39-3-20,-33 3 7,-22-4-951,0 0 0,0-1 0,0 1-1,0-1 1,0 1 0,0-1-1,0 1 1,0-1 0,0 1 0,-1-1-1,1 1 1,0-1 0,0 1-1,-1-1 1,1 1 0,0-1 0,-1 0-1,1 1 1,0-1 0,-1 0-1,1 1 1,-1-1 0,1 0 0,0 1-1,-1-1 1,1 0 0,-1 0-1,1 1 1,-1-1 0,0 0-1,-56 26 952,-67 14 1,-78 10-1,-79 4-299,-68 1-1909,-56-5 527,-43-13 844,-16-6-1452,-8-11 485,9-7-155,26-6 1138,23 0-325,40 2-984,47 3 391,49 4-19,48 2 883,43 3-240,39 0 1279,37 2-936,38-5 945,64-15-932,1 0 0,0 0 0,-11 6 0,18-8-169,-1 0 0,1-1-1,0 1 1,0 0 0,0 0-1,0 0 1,0 0-1,0-1 1,0 1 0,1 0-1,-1 0 1,0 1-1,0-1 1,1 0 0,-1 0-1,1 0 1,-1 2 0,2 0 6,-1-1 0,1-1 1,-1 1-1,1 0 1,-1-1-1,1 1 1,0-1-1,0 1 0,0-1 1,0 1-1,0-1 1,0 1-1,0-1 1,0 0-1,3 2 1,11 7 265,-2-2 1,25 12 0,90 32 655,75 8-697,75 7-251,57-3-1118,54-3 445,37-13-397,21-14 78,9-17 309,-14-14 716,-19-16-184,-20-9 116,-38-4 0,-47-2 0,-44 0-1027,-43 1 1320,-42 6-784,-42 5 589,-37 6 1000,-34 5-894,-29 3 955,-28 1-264,-27 2 88,-51 0-142,-73 5-498,-80 4-332,-81 4 55,-71 4-1213,-57 3 328,-41 1-164,-27 5 0,-14 5 0,-2 5 0,8 2 0,21 0 289,24-4-371,33-4 144,47-3 1079,55-7-47,53-7-189,58-5 1264,55-5-1004,49-3 983,42-1-273,30-1 91,28-4-492,8 0 1,51-18 491,65-14 0,73-12 0,76-8-386,67-7-1797,61-7 833,38-7 433,31-9-1328,14-17 443,3-11-164,-9-14 533,-34-2 462,-30-3-1247,-20-9 416,-31-19 713,-46-9 19,-52 2-1098,-55 11 1486,-51 16-457,-120 106 727,34-48 1,-50 59-547,28-51 0,-36 55 375,-3 2 1,11-32 0,-17 38-226,0-1 0,-1 1-1,-1 0 1,2-17-1,-5 20-33,0 0-1,0 0 1,0 1-1,-1-1 1,0 1-1,-5-14 0,0 11 24,2 1 0,-2 0 0,1 1 0,-1-1 0,-16-15-1,2 5 165,0 2 0,-41-28-1,17 20 165,-66-31-1,-99-14 492,-52 16-517,-37 24-1629,-35 27 884,-21 25 314,-2 22-134,4 13 99,5 9 0,21 1 0,27 2 0,29-5 0,30-4 0,30-4-575,32-4 739,30-8-246,33-6 82,28-10 0,30-8 0,23-8 0,23-6 0,25-2 1147,34-8-825,57-4 278,67-1-685,50-4 174,49-6-89,38-3-1147,15-5 375,-1-5 922,-8 0-307,-16 1 157,-29 3 0,-41 3 0,-48 2 0,-41 6 0,-41 5 0,-34 6 0,-27 3 0,-24 3 0,-26 2 1147,-35-3-374,-34-5-924,-57 0 308,-60-4-157,-43 2 0,-36 1-1147,-33 3 1419,-19-2-1566,-3 5 857,-5 3 489,8 0-160,18 2 108,27 3 0,17 6 0,14 3-986,16 4 1268,22-2-423,29 1 141,30 1 0,25-3 0,29-4 1050,23-4-1350,23-3 1597,20-2-863,16-1 645,12-1-1294,7-1 377,13 0-162,29-3 0,41-10 0,40-9 0,42-16 0,45-16 0,30-14 0,16-9-945,5-8 1215,5 2-405,3 1 135,-6 5 0,-23 13 0,-26 12 0,-18 12 0,-11 8-125,-12 11 161,-7 9-54,-17 6 18,-22 9 0,-19 3 0,-17 1 0,-20 0 940,-18-2-1209,-12-1 534,-11-1-302,-9-1 55,-8 0-18,-6-1 0,-4 0 0,-6 3 0,-10 6 0,-22 4 0,-32 4 0,-30 7 0,-38 11 0,-37 10 0,-30 5 0,-18 2 0,-7-2 0,-7 0 0,-10-2-913,6-1 1174,11-6-391,17-1 130,14-5 0,9 1 0,12-4-19,12-2 25,19-8-9,28-6 3,24-7 0,29-4 0,25-3 912,20-2-1172,20 1 263,0-1 0,0 0 1,0 0-1,0 0 1,0 0-1,0 0 0,0 0 1,0 0-1,0 0 1,0 0-1,1 0 0,-1 1 1,0-1-1,0 0 1,0 0-1,0 0 0,0 0 1,0 0-1,0 0 1,0 0-1,0 0 0,0 0 1,0 0-1,0 0 0,0 0 1,0 0-1,0 1 1,0-1-1,0 0 0,0 0 1,0 0-1,0 0 1,0 0-1,0 0 0,0 0 1,0 0-1,0 0 1,0 0-1,0 0 0,0 1 1,0-1-1,0 0 1,0 0-1,31 8-8,42 13 7,27 4-2,-6-1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6:43.05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247 1,'-11'19,"-1"0,-19 23,3-5,-131 189,153-217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5:00:01.336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nkEffects" value="silver"/>
      <inkml:brushProperty name="anchorX" value="-3400.26367"/>
      <inkml:brushProperty name="anchorY" value="-1141.89844"/>
      <inkml:brushProperty name="scaleFactor" value="0.5"/>
    </inkml:brush>
  </inkml:definitions>
  <inkml:trace contextRef="#ctx0" brushRef="#br0">5362 338 24575,'0'0'0,"-200"0"0,-152 0 0,-39 0 0,-41 5-1147,-5 4 328,17 4-164,21 9 0,30 6 0,41 4 678,48-2 275,48-4-37,49-8 1214,48-6-1241,37-5 191,37-4-64,28-2 1114,31-2-1126,2 1-1,0 0 1,-1 0-1,1 0 1,0 0-1,-1 0 1,1-1-1,0 1 1,-1 0-1,1 0 1,0 0-1,0 0 1,-1 0-1,1 0 1,0-1-1,-1 1 0,1 0 1,0 0-1,0 0 1,-1-1-1,1 1 1,0 0-1,0 0 1,-1-1-1,1 1 1,0 0-1,0 0 1,0-1-1,0 1 1,0 0-1,-1-1 1,1 1-1,0 0 1,0-1-1,0 1 1,0 0-1,0-1 1,0 1-1,0-1 1,4-3 101,-2 1 1,1 1 0,-1-1 0,1 0 0,-1 1 0,1 0 0,3-2 0,72-38 860,61-12-912,77-8 26,77-1-64,60 11-1180,47 17 328,19 19 566,10 14 208,-9 8-15,-35 7 60,-47 6 0,-50-2 0,-51-3-589,-50-4 758,-46-4-254,-38-2 85,-33-2 0,-29-2 0,-26 3 1147,-48 5-328,-49 5 24,-59-1-967,-57-1 268,-67-3-144,-50-7-1147,-29-7 664,-23-11 551,-9-9-184,11-7 116,2-7 0,9-3 0,27 3 0,33 3 0,22 4 0,21 9-937,27 7 1204,28 8-401,33 4 134,36 3 0,30 3 0,29 0 0,26 0 1147,20 5-747,23-6-379,-2 1 0,1-1 1,0 0-1,0 0 0,0 1 0,0-1 1,0 0-1,0 0 0,0 1 0,0-1 1,-1 0-1,1 0 0,0 1 0,0-1 1,0 0-1,0 0 0,0 1 0,1-1 1,-1 0-1,0 0 0,0 1 0,0-1 1,0 0-1,0 1 0,0-1 0,0 0 1,0 0-1,0 0 0,1 1 0,-1-1 1,0 0-1,0 0 0,0 0 0,1 1 1,-1-1-1,0 0 0,0 0 0,0 0 0,1 0 1,-1 1-1,0-1 0,0 0 0,1 0 1,-1 0-1,0 0 0,41 14-209,35 8 334,50 7-146,57 7 0,43-1 0,40 3 0,40-2-1147,27-3 764,20-4 422,15 2-140,5-2-1046,-3-2 328,-2 3 791,-12 4-81,-20-2 81,-20 4 28,-26 1 0,-28-2-1146,-32-6 1374,-36-9-539,-39-7 347,-34-6 1086,-29-4-1068,-28-2 1148,-19-2-328,-15-1 109,-12 6-581,-18-4-394,0 0-1,1 0 0,-1 0 1,0 0-1,1 1 1,-1-1-1,0 0 1,0 0-1,1 0 1,-1 1-1,0-1 1,0 0-1,0 0 0,1 0 1,-1 1-1,0-1 1,0 0-1,0 1 1,0-1-1,0 0 1,1 0-1,-1 1 0,0-1 1,0 0-1,0 1 1,0-1-1,0 0 1,0 1-1,0-1 1,0 1-1,-15 20 9,-30 14 16,-44 11-32,-46 10 0,-65 11 0,-56 9 0,-55 1-1147,-42 0 929,-22-2-936,-18-2 257,-11 2 1010,4 7-262,12 8 141,22 2 8,36-1 0,47-11 0,56-10-497,59-13 639,48-12-213,46-15 71,35-12 0,39-17 22,0-1 0,-1 0-1,1 1 1,0-1 0,-1 0-1,1 0 1,0 0 0,0 0-1,-1 1 1,1-1-1,0 0 1,0 0 0,-1 0-1,1 1 1,0-1 0,0 0-1,0 0 1,0 1 0,-1-1-1,1 0 1,0 0-1,0 1 1,0-1 0,0 0-1,0 1 1,0-1 0,0 0-1,0 1 1,0-1 0,0 0-1,0 1 1,0-1 0,0 0-1,0 0 1,0 1-1,0-1 1,0 0 0,0 1-1,0-1 1,0 0 0,0 0-1,1 1 1,-1-1 0,0 0-1,0 1 1,0-1-1,1 0 1,-1 0 0,0 0-1,0 1 1,0-1 0,1 0-1,6 2-20,-1 0-1,0-1 0,0 0 0,0 0 0,7 0 1,94 4 1215,87-3-349,88-6-865,85-6-1033,71-5 686,52-3-766,35-3 192,16-1-22,1-1 1093,-20-5-310,-25 1 158,-41-1 0,-47 6 0,-52 6 0,-50 1-1147,-57 4 1440,-54 4-447,-48 2 149,-46 3 5,-40 1 1147,-33 2-143,-36-1-473,-44-4 399,-60-3 53,-80-11 0,-74-12-633,-74-7-1480,-58-11 384,-46-3 785,-23-6-1314,-15 1 438,-5 7 143,21 6 775,17 7-204,25 15 123,45 14 0,45 11 0,40 18-1146,46 10 1441,40 9-449,40 4-9,41 3 208,105-40 518,-41 27-1,56-31-507,0-1-1,1 1 1,0 1 0,1-1 0,-1 1-1,1-1 1,-7 10 0,10-11 9,0-1 1,0 1-1,0-1 0,0 0 0,0 1 0,0-1 1,1 1-1,-1-1 0,1 1 0,0-1 1,0 1-1,0-1 0,0 1 0,0 0 0,0-1 1,2 5-1,4-1 29,-3 0 0,1 0-1,0-1 1,0 0 0,0 0 0,1 0 0,-1-1 0,1 1 0,7 4-1,22 10 236,-3-1 0,33 14-1,140 46 656,82 12-959,70 4-1061,47-3 554,37 4-589,10 4 133,-1 7 484,-25 5 468,-42-3-101,-55-3 88,-60-5 0,-56-14-434,-52-11 558,-49-12-186,-87-50 62,25 24 0,-36-29 382,-2 1 0,12 13 1,-20-19-344,0-1 0,0 0 0,0 1 0,0-1 0,-1 1 0,0-1 0,1 1 0,-1 0 0,1 5 0,-2-5 30,0-1 0,0 0 0,0 0 0,0 0 0,-1 0 0,1 0 0,-1 0 0,1 0 1,-1 0-1,0 0 0,1 0 0,-1 0 0,0-1 0,0 1 0,-2 2 0,-6 3 85,2-1-1,0 0 1,-1 0 0,1-1-1,-10 5 1,-96 37 829,-62 7-900,-73-3 10,-55-9-1205,-52-12 751,-36-10-752,-8-18 195,5-16 1037,12-7-270,30-7 145,45 0 6,50-1 0,49 2-206,50 1 265,42 6-89,43 6 30,31 4 1147,24 5-998,28 3 1026,48 2-288,68 1-589,90 0-266,94 0 34,86 4-1213,62 1 328,42-1-67,29-1 1022,2-1-1433,-10-1 478,-40-6-84,-44 0 1044,-43-1-294,-58-3-993,-60 0 1166,-62 2-96,-54 1 32,-52 2 44,-40 1 1147,-32 1 164,-41 1-820,-48 0 492,-78 1 0,-93-1 0,-90 0 0,-84 1-2293,-74 3 654,-51 0-327,-34 5 0,-17 4 0,2-1 329,8-2 724,34 2-187,36-3 117,45 3 0,67 2 0,64 3-1146,60-3 1217,59 1-278,56-2 204,42 1 1133,41-3-662,54-10-313,3 0 0,-1 0 0,1 0-1,-1 1 1,1-1 0,-6 4 0,9-4-129,0 0 0,-1-1-1,1 1 1,0-1 0,0 1 0,-1-1 0,1 1 0,0-1 0,0 1 0,0-1 0,-1 1 0,1-1 0,0 1 0,0-1-1,0 1 1,0-1 0,0 1 0,0-1 0,0 1 0,0 0 0,0-1 0,1 1 0,-1-1 0,0 1 0,0-1-1,0 1 1,1-1 0,-1 1 0,0-1 0,0 0 0,1 1 0,-1-1 0,0 1 0,1-1 0,0 1 0,11 7 219,-4-1 1,2-1 0,14 8 0,96 44 737,87 29 0,86 16-798,68 7-1267,59-10 312,28-20-213,17-28 0,5-39 577,-17-39 405,-23-42-81,-36-34 82,-47-18 0,-55-13 0,-223 94-573,96-70-1,-119 75 666,-2-3 0,47-51 0,-55 53-315,-3-3 0,34-52 0,-43 56 270,-2-2 0,25-58 0,-33 64-65,-3-1-1,0 0 1,5-36-1,-11 42 306,-1-1 0,-2 0-1,-1-50 1,-5 52-187,0 1 1,0 1-1,-2 0 1,-15-41-1,7 36-114,0 1-1,-1 0 0,0 1 1,-22-25-1,6 14 54,-1 1 1,-54-44 0,35 41-40,-103-61 0,81 63 573,-112-42 0,88 46-670,-104-20 0,-132 5 223,-22 41-107,12 32-790,17 23 991,27 19-330,29 12-629,35 8 950,34 4-316,36 0-274,38-3 487,32-10 985,79-64-1107,1 1 0,-15 22 0,22-29 260,2 0 0,0 1 0,0 0 0,-4 11-1,6-13-92,1-1-1,0 0 0,1 1 0,-2 14 0,3-18-39,1 0-1,0 0 0,0 0 1,0 1-1,1-1 1,-1 0-1,1 0 0,2 7 1,-2-6-78,1 0-1,0 0 1,1-1 0,-1 1 0,1-1 0,5 7 0,-1-3 97,-1-2 1,1 1-1,15 10 0,-7-8-158,0 0 0,19 8 0,54 13 95,27-2-69,42 1 0,33-1 0,19-6 0,13-5 0,20-6-676,14-10 869,4-3-290,6-6 97,-2-6 0,-3-3 0,-7 1 0,-22-1 0,-26 3 0,-29 8 0,-34 4 0,-32 3 0,-32 0 0,-24 1 0,-23 0 0,-16 0 0,-24 3 0,-39 5 677,-52 8-870,-64 4 289,-73 3-96,-59-4 0,-49-4-1147,-44-6 842,-13-4-825,-7-4 220,1-2 949,22-1-167,25-1 110,28 4 18,37 5 0,41 5-1053,45 3 1354,42 4-481,42 1 189,33 2 1133,30 0-1118,56-21 178,0 1 0,1 0 0,0 0-1,0 1 1,-5 4 0,9-7-157,0 0 1,0 1 0,0-1 0,0 0-1,1 0 1,-1 0 0,0 1 0,1-1-1,-1 0 1,1 1 0,-1-1 0,1 0 0,-1 1-1,1-1 1,0 1 0,0-1 0,0 0-1,0 3 1,3 0 43,-1-1 1,-1 0-1,1 1 1,0-1-1,0-1 0,0 1 1,1 0-1,-1 0 0,1-1 1,4 4-1,17 12-19,35 18 1,99 40 43,77 10-81,76 4-28,68-7-1152,54-18 328,38-19-164,18-25 0,7-24 0,-9-22 1000,-21-9-139,-25-4 101,-39-4 21,-53 3-1147,-58 4 698,-55 9-296,-53 7 864,-45 8 913,-43 6-691,-37 3 779,-26 7 761,-32-5-1865,-36 15 967,-61 9 0,-74 12-88,-84 16-1034,-82 3 290,-72 2-1298,-45 4 328,-36-3 51,-8-8-276,2-3 92,13-3-31,33-5 0,33-6 0,29 0 196,46 2 895,53-3-1386,52-2 1605,50-2 656,51-2-640,38-3 776,83-18-814,1 0 0,-18 8 0,27-11-182,1 0 0,1 0 0,-1 0 0,1 0 0,0 1 0,0-1-1,-5 5 1,8-3-74,-1-3 1,1 1-1,-1-1 0,1 1 0,0-1 0,-1 1 0,1-1 1,0 1-1,0-1 0,0 1 0,0 0 0,0-1 0,0 1 0,0-1 1,1 1-1,-1-1 0,0 1 0,1 0 0,0 1 0,6 8 148,-1-3 0,0 1-1,0-1 1,13 13-1,83 64 787,67 24 0,75 12-240,67 1-1985,66-9 1163,48-17-1079,36-20 263,24-19 154,10-19 836,-7-17-1371,-31-11 457,-24-11 110,-34-5 794,-58-2-1356,-59-4 1349,-64 1 640,-55 2-985,-54 3 1529,-39 2-443,-33 1 164,-26 2 0,-36 1 0,-54 0 0,-74 1 0,-83-1-241,-81 1-837,-70-5-923,-49 0 199,-40 0 384,-18 0-705,-6 1 236,6 2 332,22 4 618,25 6-151,37 4 105,50 5 0,53 2-1089,58 2 1400,54-4-467,49-3 156,41-5 0,39-4 1147,30-4-328,25-1 164,41-1 0,66-1 0,75 0 1,86 1-1018,74-6 161,71-3-1256,57-10 310,38-7 91,15-8 819,-7-9-1365,-15-8 455,-37-8-164,-38 0 698,-41 3-898,-47 6 478,-56 8-4,-58 8 805,-53 9-213,-50 9 1264,-44 7-486,-34 4 836,-40 5-1006,-47 1 492,-70 1 0,-81-1 0,-91 6-340,-75-1-1856,-69-1 1344,-46-1-205,-28 0-1118,-16-3 373,0-4-164,12-11 0,31-4 0,45-9 466,46-6-599,49 0 744,54 0 380,62 2 859,52 4-1139,51 6 1555,48 6-464,35 6 164,35 4 0,48 4 0,69-4 0,88 1 0,91 1-409,88-4-1768,80-9 1196,58-2-43,42-9-1167,23-6 389,0-5-164,-13-3 0,-34-3 0,-36-1-1,-46 3 917,-62 6-1177,-64 4 902,-63 9 1241,-61 7-1242,-56 7 1616,-47 4-454,-39 3 164,-27 3 492,-32 0-984,-45 5 492,-64 1 0,-82-2 0,-82-5 0,-75-10-2293,-61-11 1657,-45-9-1616,-33-6 429,-12-6 163,7-2 754,22 2-197,39 5 120,46 4 0,56 5-1147,57 2 736,57 7-213,53 6 710,46 6 965,46 3-1188,29 3 2240,92 6-1120,76 5 0,85 9-519,91 8-480,81 7-1041,60 5 238,39-1 952,20-6-288,4-5-996,-19-7 332,-29-7-164,-35-5 0,-53-9 0,-59-7 0,-69-6 430,-60-5 1741,-55 2-703,-43 3 564,-37 4-99,-33 3 33,-43 0 0,-63-8 0,-85-8 0,-90-11 0,-87-11-375,-79-10-1812,-55-10 495,-38-5-274,-15-2 0,-1 0 0,17-4 0,20-3 0,38-3 0,48-7 231,35-8-297,40-4 746,45 3 282,51 7-50,47 7 1218,53 16-1312,41 14 1429,33 13-421,29 9 140,46 29-901,0 1 0,0 0-1,0 0 1,0 0 0,1 0 0,-1 0 0,1 0 0,-1 0 0,1-1 0,0 1 0,-1-4 0,4 4-31,-1 0 1,-1 0 0,0 0 0,1 1-1,0-1 1,-1 1 0,1-1 0,0 0-1,0 1 1,0-1 0,0 1 0,0 0-1,0-1 1,0 1 0,0 0 0,1-1-1,-1 1 1,3-2 0,11-6 193,-1 1 1,-1 1 0,18-6 0,96-28 737,74-3 0,64-2 0,29 4-2294,24 5 1734,9 5-1714,-10 4 637,-33 3 768,-39 2-253,-43 1-331,-44 1 604,-42-1-201,-35 1 67,-28 4 1147,-15-2-266,-38 19-822,0-2 0,-2 0 7,1 0-1,0 1 1,-1 0-1,1 0 0,0 0 1,-1 0-1,1 0 0,-1 0 1,1 0-1,-4 0 1,-52-20 349,-48-10-423,-47-12 86,-47-10-78,-40-7 0,-14-4-1147,3 1 1317,22 4-288,25 8 95,33 9 0,38 8 30,32 5-11,34 4 4,27 8 0,37 15 0,0 1 0,0 0 0,1 0 0,-1 0 0,1-1 0,-1 1 0,1 0 0,0-1 0,-1 1 0,0-3 0,2 2 52,0 1 1,-1 1-1,1-1 0,0 0 0,0 0 0,0 0 0,0 0 0,0 0 0,0 0 1,0 0-1,1 1 0,-1-1 0,0 0 0,0 0 0,1 0 0,-1 0 0,0 1 1,1-1-1,-1 0 0,1 0 0,0 0 0,8-4-86,-3 1 0,1 0-1,-1 0 1,13-5 0,87-27 177,60-5-127,63-4-13,53 3-3,26 3-1147,9 6 808,1 3 366,-18 5-123,-28 1 96,-42 2 0,-48 0-321,-46 1 413,-43 4-138,-33 5 46,-27 4 0,-27 5 0,-6 1 0,-25 0 1146,-42 2-833,-52 0 16,-59 1-337,-56 4 58,-40 0-1197,-33 0 1428,-21-1-1578,6-1 1020,22-2 284,30 0-92,30-4 85,34-6 0,37 0 0,39 1 0,37 2 0,34 2 0,27 1 1102,32 2-1107,0 1-1,0 0 0,-1-1 0,1 1 1,0 0-1,0 0 0,-1 0 0,1 0 1,0 0-1,0 0 0,0 0 1,-1 0-1,1 0 0,0 0 0,0 0 1,0-1-1,0 1 0,-1 0 0,1 0 1,0 0-1,0 0 0,0-1 1,0 1-1,0 0 0,-1 0 0,1 0 1,0 0-1,0-1 0,0 1 0,0 0 1,0 0-1,0-1 0,0 1 1,0 0-1,0 0 0,0 0 0,0-1 1,0 1-1,0 0 0,0 0 0,0-1 1,0 1-1,0 0 0,0 0 1,0 0-1,0-1 0,0 1 0,0 0 1,0 0-1,1 0 0,-1-1 1,0 1-1,0 0 0,0 0 0,26-19 1311,61-8-944,73-3-394,83 8 131,84 10-98,69 12-1147,56 4 328,39 2-164,19-8 0,0-6 0,-5-10 495,-21-5 511,-36-3-1263,-26-5 421,-33 1 481,-41 0 317,-40 2-1186,-29 6 1532,-34 2-487,-30 5 1202,-33 5-1338,-32 0 1594,-29-2-477,-28 2 164,-27 2 0,-19 2 0,-13 2 0,-15 2 0,-8 2 0,-7 0-910,-10 0-59,-6-3-14,-13-5 0,-13-6 0,-12 2 0,1-3 0,8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5:00:14.082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nkEffects" value="silver"/>
      <inkml:brushProperty name="anchorX" value="-16037.63086"/>
      <inkml:brushProperty name="anchorY" value="-1794.03784"/>
      <inkml:brushProperty name="scaleFactor" value="0.5"/>
    </inkml:brush>
  </inkml:definitions>
  <inkml:trace contextRef="#ctx0" brushRef="#br0">872 0 24575,'0'0'0,"57"8"0,171 20 0,27 4 0,14-2 0,-15-5-1147,-23-3 397,-20-5 894,-16-6-180,-14-5 2,-21-2 51,-15-3 492,-15-2-654,-5 0 217,3 0-72,10 5 1117,8-1-1436,2 1 960,-6-1-779,-6 0 207,-17 3-69,-11 0 0,1-1 0,2-1 0,6-1 0,10-1 0,6 3 0,-1-1 0,-12 0 0,-14 5 0,-8-2 0,2-1 0,6-1 0,8-2 0,8-1 0,6-2 0,-1 1 0,-1-1 0,-8-1 0,-3 1 0,1 0 0,13-1 0,14 1 0,8 0 0,-2 0 0,-6 0 0,-9 0 0,-3 0 0,8-4 0,9-1 0,6-4 0,5 0 0,-8 2 0,-8 2 0,-10 1 0,-3 2 0,-3 1 0,11 1 0,5 0 0,3 0 0,-5 1 0,-6-1 0,-12 0 0,-2 1 0,1-1 0,6-5 0,8 0 0,0 0 0,-4 1 0,-10 1 0,-9 1 0,-9-3 0,3-4 0,4 0 0,7 0 0,6-1 0,1 1 0,-6 2 0,-11 2 0,-12-2 0,-12 1 0,-12 2 0,-10 0 0,-13 2 0,-9 1 0,-9 0 0,-5 1 0,-8 0 0,-6 0 0,-5 1 0,-4-1 0,-7 4 0,-11 5 0,-18 4 0,-27 9 0,-29 2 0,-26 7 0,-34 4 0,-37 5 0,-27 2 0,-10-3-724,-14-3 931,-15-5-311,-14-3 104,2-3 0,-4-6 0,-5-5 0,-5-6 0,7 0-1147,6-2 1203,2-2-142,-1-1 47,9-2 39,12 5 0,3-1 0,1-1 0,0 0 0,11-1-687,16-2 883,9 0-294,-5-1 98,-2 0 0,3-5 0,6 0 0,6 0 0,1 1 0,-5 1 0,-1-3 0,6 1 0,8 0 0,9 1 0,-1-3 0,-4 1 0,4-4 0,8 2 0,10 1 0,13 1 659,3 3-847,-4-4 1429,-7 2-1298,-4 0 897,3 1-1016,8 2 283,15 0-107,13 1 0,12 1 0,9 0 0,5 1 0,5-1 0,1 0 0,0 0 0,5 0 0,8 0 0,9 0 0,13 0 0,10 0 0,13 0 0,12 0 0,8 0 0,6 0 0,3 5 0,12 4 0,19 5 0,23 8 0,30 12 0,40 10 0,39 9 0,35 7 0,25 1 0,31-3-790,25-4 1016,8-7-339,14-7 113,15-8-1147,3-9 784,2-4 396,9-5-131,5-6 98,3-3 0,6 1 0,-2-2 0,-6 0 0,5-1 0,-2-2 0,-7 0 0,3 4 0,1 0 0,-8 0 0,-8-2 0,-4-5 0,-7-5 0,-14-6 0,-14-4 0,-3-3 0,-9-2 0,-15 0 0,-11-2-630,-9 1 810,-6 0-270,-7 1 90,-15-1 0,-23 1 0,-23 0 0,-27-1 0,-23 1 0,-19 4 706,-22 5-908,-18 5 1450,-13 3-878,-14 3 302,-10 1-775,-12 2 204,-13 4-101,-30 5 0,-46 13 0,-49 12 0,-55 13 0,-57 8 0,-45 7-1147,-44 3 1215,-32-2-1304,-13-9 380,-22-4 924,-3-4-204,-4-8 122,-4-5 14,9-9 0,-2-9 0,1-7 0,14-4 0,5-4 0,10-2 0,20 0 0,11-1 0,8 1 0,18-1 0,15 2 0,10-5-1147,6 1 1151,16-5-75,18 0 24,10-2-626,6 1 865,10 2-288,13-2 96,16 2 0,16 2 0,8 1 1121,9 3-1442,5 0 482,13 2-161,16 0 1146,15 0-353,17 1 198,18-1-620,16 0 503,16 1-1044,12-1 296,15 0-127,10 0 1,9 0 0,5 0 0,2 0 0,3 4 0,12 4 0,23 6 0,28 3 0,38 3 0,52 10 0,52 6 0,42 6 0,43 2-1147,35 1 934,22-3 204,27-9-1216,21-10 406,15-8 918,15-8-244,6 1 136,8-4 9,0-1 0,-1 4-1147,2-2 328,-13 0 491,-2-1 305,-8-1-48,-9-2 71,-4-5 0,-13 0 0,-18-5 0,-19-5 0,-16 2 0,-26-3-1147,-27 3 1153,-19 3 168,-18 3-290,-21 2 151,-32 2-35,-28 1 1147,-33 5-740,-27 1 694,-25 0-177,-23-1 59,-18-1 0,-16-1 0,-13-1-709,-15 0-273,0-1 0,0 0-1,0 0 1,0 0 0,0 0 0,0 0-1,0 0 1,1 0 0,-1 0-1,0 0 1,0 0 0,0 0 0,0 0-1,0 0 1,0 1 0,0-1 0,0 0-1,0 0 1,0 0 0,1 0-1,-1 0 1,0 0 0,0 0 0,0 0-1,0 0 1,0 0 0,0 1-1,0-1 1,0 0 0,0 0 0,0 0-1,0 0 1,0 0 0,0 0-1,0 0 1,0 1 0,0-1 0,0 0-1,0 0 1,0 0 0,0 0-1,0 0 1,0 0 0,0 0 0,0 0-1,0 1 1,0-1 0,0 0 0,0 0-1,0 0 1,-1 0 0,1 0-1,0 0 1,0 0 0,-18 10 61,-29 7-62,-38 10 0,-43 1 0,-54 7 0,-52-2 0,-39-1-1147,-40 2 1215,-26 2-157,-18-6 52,-18-3 37,-4-7-1147,-5-7 328,-11-5 495,4-4 299,5-3-45,3-1 70,10-5 0,14-1 0,5-4 0,7-4 0,14-2 0,6 1-1146,12-1 972,17-6 154,16-2-52,9-1 72,6 0-1052,11 1 1352,18 0-450,18 1 624,15 5-609,8 4 202,7 1-67,10-1 0,17-2 1147,15 3-328,18 2 164,16 4-343,16 2 441,12 3-1096,10 1 900,10 1-1079,8 1 353,7-1-173,8 1 21,12-1-7,10 1 0,9-1 0,7 0 0,3 0 0,3 0 0,14 5 0,29 4 0,44 9 0,58 8 0,51 8 0,61 5 0,48-1-1147,47 6 1135,34 2-1202,21-4 347,28-4 911,13-1-174,13 1 113,7-3-1130,10-8 328,2-8-111,-8-7 1079,-1-6-305,-11-7 156,-14-8 0,-9-10 0,-25-8 0,-22-8 0,-19-1-1147,-30-2 859,-34 1 300,-24 4-100,-24 3 179,-31 3-117,-34 7 1186,-34 6-1077,-34 6 1110,-34 4-315,-29 2 105,-25 2 0,-21 6 969,-17-5-1938,-29 9 343,-40 4-342,-59 4 59,-64 7-74,-64 10 0,-67 10-1147,-48 9 328,-49 1 815,-35 1-1259,-30-3 420,-24-2 229,-13-2-474,-7-3 157,2-5 335,2-6 650,11-4-163,6-9 109,14-7 0,14-6 0,20-5 0,31-2 0,20-3 0,29 0-1147,41-1 595,46-3 1080,41-1-779,41 0 1461,37 2-531,31 1-803,35 1 1414,24 1-470,25 0 163,22 1 0,10 1 1957,43 4-3101,32 4 323,55 5-162,57 4 0,49 1 0,63 3 0,45-4-1147,35 1 744,36-1 448,18-3-1296,23-4 432,18-3-164,8-4 0,8-2 275,7-1 793,6-6-210,-6-1 125,0 0 0,-9-2 0,-14 0 0,-9-3 0,-29 1 0,-28 2 0,-15 2-1146,-24 3 575,-37-3 550,-32 1-75,-24-4 1227,-22-3-1439,-23 0 466,-27 3-155,-32 2 1144,-29 2-328,-31 2 164,-26 2 0,-18 1 0,-13 0 0,-12 1 0,-8-1-846,-6 1-59,-7-1-35,-8 0-43,-13 5 0,-18 4 0,-11 4 0,-18 5 0,-14 2 0,-21 6 0,-23 9 0,-28 15 0,-28 17 0,-29 16 0,-37 12 0,-31 4-1147,-21 2 900,-26-2 248,-20-2-83,-16-7 82,-20-12-1147,-7-6 328,-12-9 794,-9-8-85,-3-9 83,-8-9 27,-4-6 0,-2-9-1147,-1-8 328,13-11 333,7-4 508,9-8-115,16-5 93,11-8-1147,13-3 958,24-1 173,16-1-58,19 1 74,19 1 0,29 1 200,28 5-257,31 5 1232,21 6-1026,18-1 1025,22 3-286,17-4 95,22-2 0,19 2 0,15 1-315,20 2-321,15 3-348,12 2 61,10 1-60,14-4 0,13-9 0,19-3 0,21-9 0,33-2 0,42-1 0,34 1 0,31 2 0,42-4 0,33 2-1131,24 1 1454,24 0-1631,17 7 714,3 5 693,11 6-230,9 3 131,-10 4 0,0 2 0,0 1 0,-17-4 0,-17-5 0,-13-1 0,-13-3 0,-15-2-1147,-16-4 1374,-14-1-362,-11-3 120,-11 0-582,-33 4 768,-48 4-256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2T15:00:20.081"/>
    </inkml:context>
    <inkml:brush xml:id="br0">
      <inkml:brushProperty name="width" value="0.35" units="cm"/>
      <inkml:brushProperty name="height" value="0.35" units="cm"/>
      <inkml:brushProperty name="color" value="#B4C3DA"/>
      <inkml:brushProperty name="inkEffects" value="silver"/>
      <inkml:brushProperty name="anchorX" value="-23206.46484"/>
      <inkml:brushProperty name="anchorY" value="-5688.87402"/>
      <inkml:brushProperty name="scaleFactor" value="0.5"/>
    </inkml:brush>
  </inkml:definitions>
  <inkml:trace contextRef="#ctx0" brushRef="#br0">494 93 24575,'0'0'0,"211"68"0,140 35 0,30-4 0,30-9-1147,-3-20 328,-21-22-164,-17-14 0,-23-10 0,-39-10 0,-24-2 1210,-11 1-409,-9-4 191,-15-1-9,-18-4 0,-3-1 0,0-1 0,-2-2 0,-13 0 0,-23-1-26,-28 1 34,-30-1-12,-25 1 1151,-20-5-328,-12 0 164,-8-4 0,-4 1 0,-10 1-74,-9 1-1015,-8 3 249,-11 1-138,-9 1-5,-7 0 0,-10 2 0,-11-1 0,-26 0 0,-45-4 0,-48-5 0,-44-4 0,-47-8 0,-47-4 0,-33-1-1147,-38-5 1154,-23-4-1226,-11-3 388,-18-4 985,1-1-312,16-1 158,16 0 0,21-1 0,34 0 0,42 4-920,41 5 1183,39 5-395,35 4 132,36 8 0,27 5 1147,26 6-1362,21 5 1494,18 1-444,11 3 95,8 4-1079,16 5 305,33 4-156,47 9 0,47 11 0,59 6 0,55 4 0,35 3-1147,37-4 1396,26-9-1537,-1-10 584,1-9 832,2-7-274,-10-5 146,-16-3 0,-9 3 0,-7 0 0,-20-1 0,-25 0-1147,-22 0 1277,-15-1-998,-18-1 1057,-19 1-297,-23-1 904,-30 0-1024,-26-1 1489,-27 1-707,-23 0 505,-20 0-918,-14 0 864,-8 0-1225,-10 0 599,-7 0-414,-20-4 35,-25-5 0,-32-9 0,-34-8 0,-40-7 0,-49-2 0,-40 2 0,-30 2-1147,-38 2 1461,-27 4-1621,-16 5 738,-20 1 661,-11 6-220,-14 4 128,-12 3-1147,2 3 328,-3 2 524,8 2 262,16 4-32,14 5 65,10 4 0,27 4-1147,33 3 732,34 1 388,40 0-57,31 1 1220,35 0-1079,27 0 1144,27-4-327,32-5 109,25-5 0,20 0 0,22-8-973,-1-1 0,1 0 0,0 0 1,0 0-1,0 1 0,-1-1 0,1 0 0,0 0 1,0 1-1,0-1 0,0 0 0,0 0 0,0 1 1,0-1-1,0 0 0,-1 1 0,1-1 0,0 0 1,0 0-1,0 1 0,0-1 0,0 0 1,0 0-1,1 1 0,-1-1 0,0 0 0,0 1 1,0-1-1,0 0 0,0 0 0,0 1 0,0-1 1,0 0-1,1 0 0,-1 0 0,0 1 0,0-1 1,0 0-1,1 0 0,-1 0 0,0 1 0,28 17 46,44 16 11,65 17-58,68 14-9,77 11 0,69-1-1147,64-4 328,44-16 751,25-16-1177,16-14 393,6-12-131,1-7 887,-14-6 6,-11-2 53,-25-1 37,-33 0-1147,-24 4 328,-34 7 797,-49 0-1227,-53 0 1548,-53 2 638,-50-1-1252,-40-2 1619,-39-2-484,-27-2 163,-24-1 0,-30-1-950,-1-1 1,1 0 0,-1 0 0,0 0 0,1 0 0,-1 0 0,0 0 0,1 0 0,-1 0 0,0 0-1,1 0 1,-1 0 0,0 0 0,1 0 0,-1 1 0,0-1 0,1 0 0,-1 0 0,1 1 135,0 0-135,-1-1 0,0 0 0,0 1 0,1-1 0,-16 9 949,-41 13 0,-63 9-430,-74 10-594,-86 11 143,-77 6-1249,-67 2 328,-45 2 350,-27-3-661,-19 1 221,-9-4-74,8-6 736,15-5 201,28-2-13,54-5 59,52-9-1147,47-9 921,47-8-594,52-6 973,51-3-269,46-4 1263,44 0-584,34-1 493,30 1-109,34-1 36,49-3 0,76-5 0,75-4 0,82 1-773,78 2-1300,61 2 324,44 4-217,28 2 0,11 1 0,5 2 870,-7 0-1118,-25 1 372,-21 4 23,-36 0 958,-47 5-265,-55 3-1004,-48 4 1409,-49 1 643,-49 3-1215,-46-3 1607,-43-4-477,-34-5 163,-29-3 0,-38-6-932,0 1 1,0-1 0,-1 0-1,1 0 1,0 0 0,-1 0 0,1 0-1,0 1 1,-1-1 0,1 0 0,0 1-1,-1-1 1,1 0 0,0 1 0,-1-1-1,1 1 1,-1-1 0,1 2 0,-2-1 18,0 0 0,0 0 0,0 0 0,0-1 1,0 1-1,-1 0 0,1-1 0,0 1 0,0 0 1,0-1-1,0 1 0,-1-1 0,-1 1 1,-72 12 912,-72 8 0,-75 2-855,-85-2-48,-73-5-1185,-59-4 286,-39-5-164,-24-3 0,-5-3 0,1-1 1098,7-1-265,24 5 143,22 0 7,33 4 0,54 0 0,61-1 0,58-2-789,57-1 1014,48-2-337,41-1 112,37-1 1147,30 0-528,18-1 1376,43 6-1012,53 4-109,69 4-1007,82 5 281,77 6-148,66 2-1147,54 1 328,34 0 121,24-6-366,-9 0 121,-14-2 68,-24 0 1008,-44 0-281,-39 2 148,-44 0-1147,-43 0 1375,-50 1-363,-50 1 121,-40-6 14,-40-3 1147,-30-6-328,-19 0 1147,-64-8-983,-51 0 0,-75-1-294,-82 0-769,-87-4 202,-72-5-1269,-57-8 328,-41-4-164,-30-3 0,-8 0 0,3 4 0,14 5 0,38 6 0,40 4 0,44 3 0,55 2 979,60-2 426,61-1-600,58 1 1402,47 0-405,43 1 164,30 1 491,41 1-982,43-5 491,67-4 0,85 4 0,87 10 0,77 11-2294,71 10 1245,50 17 61,31 16-1221,16 7 406,-4 5-163,-14 2 835,-23-5 73,-52-10 31,-54-6-1103,-57-10 470,-57-2-293,-60-7 1139,-54-8 821,-50-7-793,-44-8 964,-36-1-267,-28-8-876,0-1 0,-1 0-1,0 0 1,0 1 0,0-1 0,0 0 0,1 0 0,-1 0 0,0 1 0,0-1-1,0 0 1,0 0 0,0 0 0,0 1 0,0-1 0,0 0 0,0 0 0,0 1-1,1-1 1,-1 0 0,0 0 0,0 1 0,0-1 0,-1 0 0,1 0-1,0 1 1,0-1 0,0 0 0,0 0 0,0 0 0,0 1 0,0-1 0,0 0-1,0 0 1,0 1 0,-1-1 0,1 0 0,0 0 0,0 0 0,0 0 0,0 1-1,-1-1 1,1 0 0,0 0 0,0 0 0,-1 0 0,1 0 0,0 1 0,0-1-1,0 0 1,-1 0 0,1 0 0,0 0 0,-1 0 0,-54 13 965,-75 7 0,-82-1 0,-89-3-219,-77-5-2012,-57-3 561,-36-4-296,-22-2 0,-8-1 89,23-2 1032,24 1-289,32-5 151,54 0 0,59 0-1147,68 1 1329,57 1-574,54 1 448,44 1 1052,37 1-728,24 0 1157,30 0-1046,48 0 492,69 5 1,95 4-762,105 4-169,86 4-1144,76 3 271,49 2 350,32 0-659,5-3 219,-21 0-73,-38-5 215,-40 0-276,-61-4 91,-76-2-30,-79-3 449,-69-2 1716,-65-2-818,-46-1 721,-33 4-138,-42-4-932,0 0 0,0 0 1,1 0-1,-1 0 0,0 0 0,0 0 0,0 0 0,1 0 0,-1 0 0,0 0 1,0 0-1,0 0 0,1 0 0,-1 0 0,0 0 0,0 0 0,0 0 0,1 0 0,-1 0 1,0 1-1,0-1 0,0 0 0,1 0 0,-1 0 0,0 0 0,0 0 0,0 0 1,0 1-1,0-1 0,1 0 0,-1 0 0,0 0 0,0 1 0,0-1 0,0 0 1,0 0-1,0 0 0,0 1 0,0-1 0,0 0 0,0 0 0,0 0 0,0 1 1,0-1-1,0 0 0,0 0 0,0 0 0,0 1 0,0-1 0,0 0 0,0 0 1,0 0-1,0 1 0,0-1 0,0 0 0,0 0 0,0 0 0,-1 1 0,1-1 1,0 0-1,0 0 0,0 0 0,0 1 0,-56 21 968,-85 13 0,-97 11 0,-109 10 0,-92 2-2294,-71-1 1217,-53-11 97,-30-8-1233,-9-12 411,5-9-164,29-8 309,46-6 750,44-2-196,61-7-1027,65-4 363,69-6 264,68-2 553,61 1-129,49 4 1243,43 4-328,30 4 1147,83 13-983,66 9 0,92 14 0,87 12 0,86 10-2293,69 8 1582,49-1-373,24-1-1077,-2-4 358,-6-8-163,-38-7 831,-43-7 79,-50-6 28,-57-3-1102,-61-6 1167,-65-6-299,-57-5 293,-50-4 1104,-40-2-378,-44 4 266,-45 3-35,-80 4 12,-88 1 0,-91-3 0,-83-2-2293,-69-3 883,-51-2-622,-28 3 99,-14-2-33,18 5 475,30 3 536,41-1-124,61-1 96,69-3-1146,72-3 927,70-1 206,61-2-63,50-1 1222,45 0-787,50-5 756,72-9-198,90-4 66,97-4-443,94 2-1359,81 5 1143,56 4-435,51 9-1036,24 7 328,3 7-164,-15 5 341,-39 4 708,-49 1-181,-59 2 115,-70 0-1147,-73-1 538,-75 1 315,-61-6 274,-54-4 1110,-39-1-453,-61-13-583,-1 1 1,0-1-1,1 0 1,-1 1-1,0-1 1,0 1-1,0-1 1,1 1-1,-1-1 0,0 1 1,0 0-1,0 0 1,0-1-1,0 1 1,0 0-1,0 0 1,0 0-1,0 2 1,-2-1-10,1-1 1,-1 0-1,1 0 1,-1 0 0,0 0-1,1 1 1,-1-1-1,0 0 1,0 0-1,0 0 1,0-1 0,0 1-1,0 0 1,0 0-1,0 0 1,0-1-1,0 1 1,0-1 0,-1 1-1,0 0 1,-24 8 445,-31 9 1,-108 14 491,-92 6 0,-85 0 0,-69 1-2294,-48-3 656,-30-3 605,-13-4-53,-2-3 72,23-1-1116,24 2 328,35 0-164,47-2 0,61 1 0,58-2 9,59-1 1136,55 0 822,42-5-214,40-5 227,28-5-21,36-3-484,8 0-1,70 10 492,97 3 0,108 4 0,104 0-25,92-2-2262,62-1 645,53-5-324,16 0 0,-7 2 0,-22 1 0,-51 2 0,-66 1 0,-64 1 0,-69 1 0,-67 0 568,-68-4 417,-63-5 1062,-50-5-245,-46 2 164,-37-4-492,-11-1 1,-55 19 491,-85 6 0,-91 7 0,-94-4 0,-81-7-1238,-67-7 445,-42-11-1350,-25-15 341,-12-9-164,2-5 0,20-4 0,27-1 307,36 0 752,54 1-196,68 5-1027,64 5 1189,67 5-124,63 5 1188,49 3-751,45 1 761,28 2 292,42 0-916,54 5 491,89 4 0,110 13 0,112 13 0,95 11-2294,81 9 656,66 2-328,33-1 0,26-2 0,-7-3 0,-17-8 0,-28-10 0,42-7 75,-128-9 1051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5:44.76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 21,'0'0,"-38"-15,26 10,30 12,2745 1165,-2742-1162,-12-7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6:05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339 418,'0'0,"0"0,0 0,7 9,1437 1774,-3231-3990,1785 2204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6:15.5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0,14 0,2683 0,-2677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6:40.8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2025 0,'-8'12,"-1999"2854,1998-2853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2T17:16:41.96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452 0,'-273'387,"140"-194,90-131,41-59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9D5B-EE8A-4DC6-8365-4A36100F6E4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CBDEC-35CC-43F2-93F3-BAC7BDD6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8CBDEC-35CC-43F2-93F3-BAC7BDD6CD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4.xml"/><Relationship Id="rId3" Type="http://schemas.openxmlformats.org/officeDocument/2006/relationships/image" Target="../media/image13.png"/><Relationship Id="rId7" Type="http://schemas.openxmlformats.org/officeDocument/2006/relationships/customXml" Target="../ink/ink1.xml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customXml" Target="../ink/ink3.xm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customXml" Target="../ink/ink2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customXml" Target="../ink/ink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25.png"/><Relationship Id="rId14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99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59816" y="2713263"/>
            <a:ext cx="1880428" cy="44245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54769">
            <a:off x="5117128" y="2445928"/>
            <a:ext cx="7360896" cy="58887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801" t="7875" r="8436" b="8618"/>
          <a:stretch>
            <a:fillRect/>
          </a:stretch>
        </p:blipFill>
        <p:spPr>
          <a:xfrm rot="-465249">
            <a:off x="5345804" y="2882752"/>
            <a:ext cx="6840416" cy="44941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905352">
            <a:off x="3771946" y="5551201"/>
            <a:ext cx="2603898" cy="32548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4601" b="4601"/>
          <a:stretch>
            <a:fillRect/>
          </a:stretch>
        </p:blipFill>
        <p:spPr>
          <a:xfrm rot="1201036">
            <a:off x="4555973" y="8085156"/>
            <a:ext cx="2694984" cy="60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213010">
            <a:off x="11119107" y="1853057"/>
            <a:ext cx="2178887" cy="100228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471992">
            <a:off x="9468423" y="7114231"/>
            <a:ext cx="8343641" cy="1114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57"/>
              </a:lnSpc>
            </a:pPr>
            <a:r>
              <a:rPr lang="en-US" sz="8000" b="1" dirty="0">
                <a:solidFill>
                  <a:srgbClr val="1C1C1F"/>
                </a:solidFill>
                <a:latin typeface=".VnUniverse" panose="020B7200000000000000" pitchFamily="34" charset="0"/>
              </a:rPr>
              <a:t>COMMUNICATING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83098" y="949758"/>
            <a:ext cx="9357146" cy="59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  <a:spcBef>
                <a:spcPct val="0"/>
              </a:spcBef>
            </a:pPr>
            <a:r>
              <a:rPr lang="en-US" sz="3600" spc="2879" dirty="0">
                <a:solidFill>
                  <a:srgbClr val="FFFFFF">
                    <a:alpha val="69804"/>
                  </a:srgbClr>
                </a:solidFill>
                <a:latin typeface="True Typewriter"/>
              </a:rPr>
              <a:t>Hi!</a:t>
            </a:r>
            <a:endParaRPr lang="en-US" sz="3600" u="none" spc="2879" dirty="0">
              <a:solidFill>
                <a:srgbClr val="FFFFFF">
                  <a:alpha val="69804"/>
                </a:srgbClr>
              </a:solidFill>
              <a:latin typeface="True Typewri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4" b="8104"/>
          <a:stretch/>
        </p:blipFill>
        <p:spPr>
          <a:xfrm rot="264994">
            <a:off x="5288333" y="4120649"/>
            <a:ext cx="4810759" cy="4031033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BC7C82F-26D2-4DB6-8089-B13646778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16465"/>
          <a:stretch/>
        </p:blipFill>
        <p:spPr>
          <a:xfrm rot="19875473">
            <a:off x="709504" y="5249925"/>
            <a:ext cx="4810759" cy="40310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r="4852"/>
          <a:stretch/>
        </p:blipFill>
        <p:spPr>
          <a:xfrm rot="-631446">
            <a:off x="2316398" y="516664"/>
            <a:ext cx="5687010" cy="4198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23119"/>
          <a:stretch>
            <a:fillRect/>
          </a:stretch>
        </p:blipFill>
        <p:spPr>
          <a:xfrm rot="-429781">
            <a:off x="3967049" y="143861"/>
            <a:ext cx="2207658" cy="780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899128">
            <a:off x="8582203" y="7512635"/>
            <a:ext cx="2063982" cy="115583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594289" y="4505312"/>
            <a:ext cx="6424535" cy="3042191"/>
            <a:chOff x="0" y="0"/>
            <a:chExt cx="8566047" cy="4056254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0" y="1347851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0" y="2695703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0" y="4043554"/>
              <a:ext cx="8566047" cy="12700"/>
            </a:xfrm>
            <a:prstGeom prst="rect">
              <a:avLst/>
            </a:prstGeom>
            <a:solidFill>
              <a:srgbClr val="000000">
                <a:alpha val="29804"/>
              </a:srgbClr>
            </a:solidFill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C04A0A-A68F-4FEA-B091-D94A229F0DF7}"/>
              </a:ext>
            </a:extLst>
          </p:cNvPr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677E2A-AB1B-433D-8D2B-4BAFE47A2031}"/>
              </a:ext>
            </a:extLst>
          </p:cNvPr>
          <p:cNvSpPr txBox="1"/>
          <p:nvPr/>
        </p:nvSpPr>
        <p:spPr>
          <a:xfrm>
            <a:off x="4572000" y="4957177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14195-C657-48A8-967B-20F0ABE89C08}"/>
              </a:ext>
            </a:extLst>
          </p:cNvPr>
          <p:cNvSpPr txBox="1"/>
          <p:nvPr/>
        </p:nvSpPr>
        <p:spPr>
          <a:xfrm>
            <a:off x="11734800" y="367474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Let’s discuss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ACD7B1-480E-44C2-9DD5-5E5C12EAE44D}"/>
              </a:ext>
            </a:extLst>
          </p:cNvPr>
          <p:cNvSpPr txBox="1"/>
          <p:nvPr/>
        </p:nvSpPr>
        <p:spPr>
          <a:xfrm>
            <a:off x="10448365" y="6076393"/>
            <a:ext cx="9866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How about you? How do you communicate</a:t>
            </a:r>
          </a:p>
          <a:p>
            <a:r>
              <a:rPr lang="en-US" sz="28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   with others?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2BF04-607C-4A31-B552-3DFBC1126EF6}"/>
              </a:ext>
            </a:extLst>
          </p:cNvPr>
          <p:cNvSpPr txBox="1"/>
          <p:nvPr/>
        </p:nvSpPr>
        <p:spPr>
          <a:xfrm>
            <a:off x="10439400" y="5006578"/>
            <a:ext cx="7497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- How do people communicate?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1ECB276-2D83-42DE-8E0D-9758B906D452}"/>
              </a:ext>
            </a:extLst>
          </p:cNvPr>
          <p:cNvSpPr txBox="1"/>
          <p:nvPr/>
        </p:nvSpPr>
        <p:spPr>
          <a:xfrm>
            <a:off x="3429000" y="1494830"/>
            <a:ext cx="975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https://tesol.lcms.vn/mod/choice/view.php?id=31534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45D0A7-0E29-4B68-AFC6-DC9D9CAD54ED}"/>
              </a:ext>
            </a:extLst>
          </p:cNvPr>
          <p:cNvSpPr txBox="1"/>
          <p:nvPr/>
        </p:nvSpPr>
        <p:spPr>
          <a:xfrm>
            <a:off x="3492843" y="294501"/>
            <a:ext cx="1508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Do the survey</a:t>
            </a:r>
          </a:p>
          <a:p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What kind of social media are you really into?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2C4A83F1-7232-41F3-B868-A9D5636C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5" r="16465"/>
          <a:stretch/>
        </p:blipFill>
        <p:spPr>
          <a:xfrm rot="21532504">
            <a:off x="5991279" y="2375988"/>
            <a:ext cx="5865427" cy="49147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C433E58-6C08-4430-BE27-EE487D0DFB12}"/>
              </a:ext>
            </a:extLst>
          </p:cNvPr>
          <p:cNvSpPr txBox="1"/>
          <p:nvPr/>
        </p:nvSpPr>
        <p:spPr>
          <a:xfrm>
            <a:off x="4678680" y="7734300"/>
            <a:ext cx="7924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Me first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: I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am really into </a:t>
            </a:r>
            <a:r>
              <a:rPr lang="en-US" sz="3600" dirty="0" err="1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Youtube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, . I mean I </a:t>
            </a:r>
            <a:r>
              <a:rPr lang="en-US" sz="3600" dirty="0">
                <a:solidFill>
                  <a:srgbClr val="FF0000"/>
                </a:solidFill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love</a:t>
            </a:r>
            <a:r>
              <a:rPr lang="en-US" sz="3600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 using it because …..</a:t>
            </a:r>
          </a:p>
        </p:txBody>
      </p:sp>
      <p:pic>
        <p:nvPicPr>
          <p:cNvPr id="1028" name="Picture 4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86E6F0C0-5571-48CC-984C-EA492F0A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0" y="6788887"/>
            <a:ext cx="3733800" cy="3439245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2E8C-3B3B-480D-8F03-660C5B57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6469210"/>
            <a:ext cx="8306633" cy="3492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56094-2000-4CD9-BE33-F629027B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4431"/>
            <a:ext cx="8785336" cy="1992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09045-A137-43C1-92AA-BB3F32A68D3C}"/>
              </a:ext>
            </a:extLst>
          </p:cNvPr>
          <p:cNvSpPr txBox="1"/>
          <p:nvPr/>
        </p:nvSpPr>
        <p:spPr>
          <a:xfrm>
            <a:off x="609600" y="38100"/>
            <a:ext cx="5151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Our reading topic today:</a:t>
            </a:r>
            <a:endParaRPr lang="en-US" sz="3600" dirty="0">
              <a:latin typeface="True Typewriter" panose="020B0604020202020204" charset="0"/>
              <a:ea typeface="True Typewriter" panose="020B0604020202020204" charset="0"/>
              <a:cs typeface="True Typewriter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A6951-56E2-47C8-9B34-0BB93CFFE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585" y="3296562"/>
            <a:ext cx="2812990" cy="6407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0B2D5-02DD-4CF4-AED1-62E6DB3A8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301"/>
          <a:stretch/>
        </p:blipFill>
        <p:spPr>
          <a:xfrm>
            <a:off x="4817575" y="3296562"/>
            <a:ext cx="3640626" cy="636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E914C-4C51-4B5B-8D56-6C6F620C7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490" y="2638881"/>
            <a:ext cx="6284591" cy="426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5F5DD3-A01C-4875-99CB-57208C2EF36F}"/>
                  </a:ext>
                </a:extLst>
              </p14:cNvPr>
              <p14:cNvContentPartPr/>
              <p14:nvPr/>
            </p14:nvContentPartPr>
            <p14:xfrm>
              <a:off x="2217000" y="8242080"/>
              <a:ext cx="2766240" cy="121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5F5DD3-A01C-4875-99CB-57208C2EF3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4000" y="8179440"/>
                <a:ext cx="2891880" cy="13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0E124D4-0EAA-4D7D-A69E-0B94F9E9063E}"/>
                  </a:ext>
                </a:extLst>
              </p14:cNvPr>
              <p14:cNvContentPartPr/>
              <p14:nvPr/>
            </p14:nvContentPartPr>
            <p14:xfrm>
              <a:off x="4979640" y="7373400"/>
              <a:ext cx="2960280" cy="1925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0E124D4-0EAA-4D7D-A69E-0B94F9E906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7000" y="7310400"/>
                <a:ext cx="3085920" cy="20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D98EF2-492C-4B1C-A385-90AC879117D3}"/>
                  </a:ext>
                </a:extLst>
              </p14:cNvPr>
              <p14:cNvContentPartPr/>
              <p14:nvPr/>
            </p14:nvContentPartPr>
            <p14:xfrm>
              <a:off x="8684040" y="8060640"/>
              <a:ext cx="4411800" cy="1387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D98EF2-492C-4B1C-A385-90AC879117D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21040" y="7997640"/>
                <a:ext cx="4537440" cy="15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79390F8-C2D7-4B46-8316-203F12EE0EE2}"/>
                  </a:ext>
                </a:extLst>
              </p14:cNvPr>
              <p14:cNvContentPartPr/>
              <p14:nvPr/>
            </p14:nvContentPartPr>
            <p14:xfrm>
              <a:off x="11047080" y="3707520"/>
              <a:ext cx="3014280" cy="2037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79390F8-C2D7-4B46-8316-203F12EE0E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984080" y="3644520"/>
                <a:ext cx="3139920" cy="21636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68DA3A8B-6652-4704-922D-A1EFC298C6C8}"/>
              </a:ext>
            </a:extLst>
          </p:cNvPr>
          <p:cNvSpPr txBox="1"/>
          <p:nvPr/>
        </p:nvSpPr>
        <p:spPr>
          <a:xfrm>
            <a:off x="12153420" y="1561523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In pairs, guess the missing words</a:t>
            </a:r>
            <a:endParaRPr lang="en-US" sz="2400" dirty="0">
              <a:latin typeface="True Typewriter" panose="020B0604020202020204" charset="0"/>
              <a:ea typeface="True Typewriter" panose="020B0604020202020204" charset="0"/>
              <a:cs typeface="True Typewri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2E8C-3B3B-480D-8F03-660C5B57D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1" y="6469210"/>
            <a:ext cx="8306633" cy="3492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56094-2000-4CD9-BE33-F629027B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4431"/>
            <a:ext cx="8785336" cy="1992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F09045-A137-43C1-92AA-BB3F32A68D3C}"/>
              </a:ext>
            </a:extLst>
          </p:cNvPr>
          <p:cNvSpPr txBox="1"/>
          <p:nvPr/>
        </p:nvSpPr>
        <p:spPr>
          <a:xfrm>
            <a:off x="609600" y="38100"/>
            <a:ext cx="515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Now, read the text carefully…</a:t>
            </a:r>
            <a:endParaRPr lang="en-US" sz="3600" dirty="0">
              <a:latin typeface="True Typewriter" panose="020B0604020202020204" charset="0"/>
              <a:ea typeface="True Typewriter" panose="020B0604020202020204" charset="0"/>
              <a:cs typeface="True Typewriter" panose="020B0604020202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A6951-56E2-47C8-9B34-0BB93CFFE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585" y="3296562"/>
            <a:ext cx="2812990" cy="6407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80B2D5-02DD-4CF4-AED1-62E6DB3A85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301"/>
          <a:stretch/>
        </p:blipFill>
        <p:spPr>
          <a:xfrm>
            <a:off x="4817575" y="3296562"/>
            <a:ext cx="3640626" cy="6360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FE914C-4C51-4B5B-8D56-6C6F620C7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490" y="2638881"/>
            <a:ext cx="62845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FD773-28E5-4FD2-8E4C-4FB54C12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3972"/>
            <a:ext cx="7699446" cy="3431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B56D7-48D9-4FB6-A305-6F2A7598E6BF}"/>
              </a:ext>
            </a:extLst>
          </p:cNvPr>
          <p:cNvSpPr txBox="1"/>
          <p:nvPr/>
        </p:nvSpPr>
        <p:spPr>
          <a:xfrm>
            <a:off x="9582716" y="2409734"/>
            <a:ext cx="5151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latin typeface="True Typewriter" panose="020B0604020202020204" charset="0"/>
                <a:ea typeface="True Typewriter" panose="020B0604020202020204" charset="0"/>
                <a:cs typeface="True Typewriter" panose="020B0604020202020204" charset="0"/>
              </a:rPr>
              <a:t>Work in groups, answer these questions</a:t>
            </a:r>
            <a:endParaRPr lang="en-US" sz="3600" dirty="0">
              <a:latin typeface="True Typewriter" panose="020B0604020202020204" charset="0"/>
              <a:ea typeface="True Typewriter" panose="020B0604020202020204" charset="0"/>
              <a:cs typeface="True Typewriter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73E8D-79C0-48FB-A7F9-92D8A7C21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829302"/>
            <a:ext cx="7742782" cy="3156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C2A636-77C3-4F87-9DB9-C4C83BBAF406}"/>
                  </a:ext>
                </a:extLst>
              </p14:cNvPr>
              <p14:cNvContentPartPr/>
              <p14:nvPr/>
            </p14:nvContentPartPr>
            <p14:xfrm>
              <a:off x="2348760" y="7387680"/>
              <a:ext cx="1012320" cy="429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C2A636-77C3-4F87-9DB9-C4C83BBAF4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9760" y="7379040"/>
                <a:ext cx="10299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DC94AF-05CD-4869-BC59-E8054E4707F6}"/>
                  </a:ext>
                </a:extLst>
              </p14:cNvPr>
              <p14:cNvContentPartPr/>
              <p14:nvPr/>
            </p14:nvContentPartPr>
            <p14:xfrm>
              <a:off x="2613360" y="7839120"/>
              <a:ext cx="644400" cy="795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DC94AF-05CD-4869-BC59-E8054E4707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04720" y="7830120"/>
                <a:ext cx="66204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013CAC-3F60-4758-841D-15BC60A8426E}"/>
                  </a:ext>
                </a:extLst>
              </p14:cNvPr>
              <p14:cNvContentPartPr/>
              <p14:nvPr/>
            </p14:nvContentPartPr>
            <p14:xfrm>
              <a:off x="2490600" y="8200560"/>
              <a:ext cx="9835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013CAC-3F60-4758-841D-15BC60A8426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81600" y="8191560"/>
                <a:ext cx="10011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7B7E8C8-7021-4697-9447-AFEA180F0396}"/>
              </a:ext>
            </a:extLst>
          </p:cNvPr>
          <p:cNvGrpSpPr/>
          <p:nvPr/>
        </p:nvGrpSpPr>
        <p:grpSpPr>
          <a:xfrm>
            <a:off x="2434800" y="7371480"/>
            <a:ext cx="888120" cy="1268280"/>
            <a:chOff x="2434800" y="7371480"/>
            <a:chExt cx="888120" cy="12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CED706-78AF-4CFC-986A-B62206829FFE}"/>
                    </a:ext>
                  </a:extLst>
                </p14:cNvPr>
                <p14:cNvContentPartPr/>
                <p14:nvPr/>
              </p14:nvContentPartPr>
              <p14:xfrm>
                <a:off x="2593920" y="7371480"/>
                <a:ext cx="729000" cy="104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CED706-78AF-4CFC-986A-B62206829FF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85280" y="7362480"/>
                  <a:ext cx="746640" cy="10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D2A38B-C66E-4975-819B-5462B74676EF}"/>
                    </a:ext>
                  </a:extLst>
                </p14:cNvPr>
                <p14:cNvContentPartPr/>
                <p14:nvPr/>
              </p14:nvContentPartPr>
              <p14:xfrm>
                <a:off x="2471520" y="8355000"/>
                <a:ext cx="162720" cy="23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D2A38B-C66E-4975-819B-5462B74676E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2880" y="8346000"/>
                  <a:ext cx="180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061514-ED85-4875-A6A1-2C7609074365}"/>
                    </a:ext>
                  </a:extLst>
                </p14:cNvPr>
                <p14:cNvContentPartPr/>
                <p14:nvPr/>
              </p14:nvContentPartPr>
              <p14:xfrm>
                <a:off x="2434800" y="8512680"/>
                <a:ext cx="89280" cy="127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061514-ED85-4875-A6A1-2C76090743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5800" y="8504040"/>
                  <a:ext cx="10692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9409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100</Words>
  <Application>Microsoft Office PowerPoint</Application>
  <PresentationFormat>Custom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True Typewriter</vt:lpstr>
      <vt:lpstr>.VnUniverse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phuong nhi</cp:lastModifiedBy>
  <cp:revision>11</cp:revision>
  <dcterms:created xsi:type="dcterms:W3CDTF">2006-08-16T00:00:00Z</dcterms:created>
  <dcterms:modified xsi:type="dcterms:W3CDTF">2022-04-22T17:31:20Z</dcterms:modified>
  <dc:identifier>DAE-b1hyqic</dc:identifier>
</cp:coreProperties>
</file>