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9" r:id="rId6"/>
    <p:sldId id="273" r:id="rId7"/>
    <p:sldId id="281" r:id="rId8"/>
  </p:sldIdLst>
  <p:sldSz cx="18288000" cy="10287000"/>
  <p:notesSz cx="6858000" cy="9144000"/>
  <p:embeddedFontLst>
    <p:embeddedFont>
      <p:font typeface=".VnUniverse" panose="020B7200000000000000" pitchFamily="34" charset="0"/>
      <p:regular r:id="rId12"/>
    </p:embeddedFont>
    <p:embeddedFont>
      <p:font typeface="True Typewriter" panose="02060704040205020404"/>
      <p:regular r:id="rId13"/>
    </p:embeddedFont>
    <p:embeddedFont>
      <p:font typeface="True Typewriter" panose="02060704040205020404" charset="0"/>
      <p:regular r:id="rId14"/>
    </p:embeddedFont>
    <p:embeddedFont>
      <p:font typeface="Calibri" panose="020F050202020403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98C"/>
    <a:srgbClr val="E8E4D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8" autoAdjust="0"/>
    <p:restoredTop sz="94622" autoAdjust="0"/>
  </p:normalViewPr>
  <p:slideViewPr>
    <p:cSldViewPr>
      <p:cViewPr varScale="1">
        <p:scale>
          <a:sx n="27" d="100"/>
          <a:sy n="27" d="100"/>
        </p:scale>
        <p:origin x="84" y="660"/>
      </p:cViewPr>
      <p:guideLst>
        <p:guide orient="horz" pos="2160"/>
        <p:guide pos="2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79D5B-EE8A-4DC6-8365-4A36100F6E4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CBDEC-35CC-43F2-93F3-BAC7BDD6CDE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CBDEC-35CC-43F2-93F3-BAC7BDD6CDE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9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759816" y="2713263"/>
            <a:ext cx="1880428" cy="44245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145230">
            <a:off x="5080298" y="2445293"/>
            <a:ext cx="7360896" cy="58887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905352">
            <a:off x="3771946" y="5551201"/>
            <a:ext cx="2603898" cy="32548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4601" b="4601"/>
          <a:stretch>
            <a:fillRect/>
          </a:stretch>
        </p:blipFill>
        <p:spPr>
          <a:xfrm rot="1201036">
            <a:off x="4555973" y="8085156"/>
            <a:ext cx="2694984" cy="60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213010">
            <a:off x="11119107" y="1853057"/>
            <a:ext cx="2178887" cy="10022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471992">
            <a:off x="9468423" y="7114231"/>
            <a:ext cx="8343641" cy="1114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55"/>
              </a:lnSpc>
            </a:pPr>
            <a:r>
              <a:rPr lang="en-US" sz="8000" b="1" dirty="0">
                <a:solidFill>
                  <a:srgbClr val="1C1C1F"/>
                </a:solidFill>
                <a:latin typeface=".VnUniverse" panose="020B7200000000000000" pitchFamily="34" charset="0"/>
              </a:rPr>
              <a:t>COMMUNICATING</a:t>
            </a:r>
            <a:endParaRPr lang="en-US" sz="8000" b="1" dirty="0">
              <a:solidFill>
                <a:srgbClr val="1C1C1F"/>
              </a:solidFill>
              <a:latin typeface=".VnUniverse" panose="020B7200000000000000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83098" y="949758"/>
            <a:ext cx="9357146" cy="59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 spc="2879" dirty="0">
                <a:solidFill>
                  <a:srgbClr val="FFFFFF">
                    <a:alpha val="69804"/>
                  </a:srgbClr>
                </a:solidFill>
                <a:latin typeface="True Typewriter" panose="02060704040205020404"/>
              </a:rPr>
              <a:t>Hi!</a:t>
            </a:r>
            <a:endParaRPr lang="en-US" sz="3600" u="none" spc="2879" dirty="0">
              <a:solidFill>
                <a:srgbClr val="FFFFFF">
                  <a:alpha val="69804"/>
                </a:srgbClr>
              </a:solidFill>
              <a:latin typeface="True Typewriter" panose="02060704040205020404"/>
            </a:endParaRPr>
          </a:p>
        </p:txBody>
      </p:sp>
      <p:pic>
        <p:nvPicPr>
          <p:cNvPr id="10" name="Picture 9" descr="Untitl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20000">
            <a:off x="5304155" y="2858135"/>
            <a:ext cx="6891655" cy="44342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 t="23119"/>
          <a:stretch>
            <a:fillRect/>
          </a:stretch>
        </p:blipFill>
        <p:spPr>
          <a:xfrm rot="-429781">
            <a:off x="3967049" y="143861"/>
            <a:ext cx="2207658" cy="7807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99128">
            <a:off x="8582203" y="7512635"/>
            <a:ext cx="2063982" cy="11558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594289" y="4505312"/>
            <a:ext cx="6424535" cy="3042191"/>
            <a:chOff x="0" y="0"/>
            <a:chExt cx="8566047" cy="4056254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0" y="1347851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0" y="2695703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0" y="4043554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4572000" y="495717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495717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439400" y="3041403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Watch the video again</a:t>
            </a:r>
            <a:endParaRPr lang="en-US" sz="54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9400" y="5006578"/>
            <a:ext cx="74972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Do you think people in this video know </a:t>
            </a:r>
            <a:r>
              <a:rPr lang="en-US" sz="2800" dirty="0" err="1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eacher</a:t>
            </a:r>
            <a:r>
              <a:rPr lang="en-US" sz="2800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 well? Why?</a:t>
            </a:r>
            <a:endParaRPr lang="en-US" sz="28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60523" y="4197769"/>
            <a:ext cx="10154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https://www.youtube.com/watch?v=Fc8Vel_mdJw&amp;t=10s</a:t>
            </a:r>
            <a:endParaRPr lang="en-US" dirty="0">
              <a:solidFill>
                <a:srgbClr val="0070C0"/>
              </a:solidFill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35" y="3064527"/>
            <a:ext cx="8750924" cy="4922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5000" t="32963" r="62500" b="12962"/>
          <a:stretch>
            <a:fillRect/>
          </a:stretch>
        </p:blipFill>
        <p:spPr>
          <a:xfrm>
            <a:off x="381000" y="1562100"/>
            <a:ext cx="7653403" cy="716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1600" y="445770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Tick True or False</a:t>
            </a:r>
            <a:endParaRPr lang="en-US" sz="54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38334" t="29259" r="12083" b="16667"/>
          <a:stretch>
            <a:fillRect/>
          </a:stretch>
        </p:blipFill>
        <p:spPr>
          <a:xfrm>
            <a:off x="2057400" y="725046"/>
            <a:ext cx="15544800" cy="95358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54117" y="7346611"/>
            <a:ext cx="213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Fantastic </a:t>
            </a:r>
            <a:endParaRPr lang="en-US" sz="32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3306" y="4432290"/>
            <a:ext cx="213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lovely</a:t>
            </a:r>
            <a:endParaRPr lang="en-US" sz="32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8590" y="5857711"/>
            <a:ext cx="213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nice</a:t>
            </a:r>
            <a:endParaRPr lang="en-US" sz="32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4517" y="8772032"/>
            <a:ext cx="160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good</a:t>
            </a:r>
            <a:endParaRPr lang="en-US" sz="32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  <p:pic>
        <p:nvPicPr>
          <p:cNvPr id="7" name="1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779" y="631945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38333" t="35926" r="12500" b="33704"/>
          <a:stretch>
            <a:fillRect/>
          </a:stretch>
        </p:blipFill>
        <p:spPr>
          <a:xfrm>
            <a:off x="746760" y="2225815"/>
            <a:ext cx="16794480" cy="5835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160" y="1104900"/>
            <a:ext cx="6873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To show interest, you use</a:t>
            </a:r>
            <a:endParaRPr lang="en-US" sz="36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5753100"/>
            <a:ext cx="2674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adjective</a:t>
            </a:r>
            <a:endParaRPr lang="en-US" sz="36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7310" y="6550849"/>
            <a:ext cx="2674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adjective</a:t>
            </a:r>
            <a:endParaRPr lang="en-US" sz="36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35828" y="5753100"/>
            <a:ext cx="2674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adjective</a:t>
            </a:r>
            <a:endParaRPr lang="en-US" sz="36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53600" y="6572201"/>
            <a:ext cx="2674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adjective</a:t>
            </a:r>
            <a:endParaRPr lang="en-US" sz="36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WPS Presentation</Application>
  <PresentationFormat>Custom</PresentationFormat>
  <Paragraphs>30</Paragraphs>
  <Slides>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SimSun</vt:lpstr>
      <vt:lpstr>Wingdings</vt:lpstr>
      <vt:lpstr>.VnUniverse</vt:lpstr>
      <vt:lpstr>True Typewriter</vt:lpstr>
      <vt:lpstr>True Typewriter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TG</cp:lastModifiedBy>
  <cp:revision>13</cp:revision>
  <dcterms:created xsi:type="dcterms:W3CDTF">2006-08-16T00:00:00Z</dcterms:created>
  <dcterms:modified xsi:type="dcterms:W3CDTF">2022-04-23T12:28:52Z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39F1B4ACD4F74908AC7FF13F655BD823</vt:lpwstr>
  </property>
  <property fmtid="{D5CDD505-2E9C-101B-9397-08002B2CF9AE}" pid="3" name="KSOProductBuildVer">
    <vt:lpwstr>1033-11.2.0.11074</vt:lpwstr>
  </property>
</Properties>
</file>